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Lst>
  <p:notesMasterIdLst>
    <p:notesMasterId r:id="rId22"/>
  </p:notesMasterIdLst>
  <p:handoutMasterIdLst>
    <p:handoutMasterId r:id="rId23"/>
  </p:handoutMasterIdLst>
  <p:sldIdLst>
    <p:sldId id="324" r:id="rId6"/>
    <p:sldId id="1637156568" r:id="rId7"/>
    <p:sldId id="1637156562" r:id="rId8"/>
    <p:sldId id="1637156569" r:id="rId9"/>
    <p:sldId id="1133" r:id="rId10"/>
    <p:sldId id="442" r:id="rId11"/>
    <p:sldId id="1637156521" r:id="rId12"/>
    <p:sldId id="453" r:id="rId13"/>
    <p:sldId id="1637156525" r:id="rId14"/>
    <p:sldId id="1637156571" r:id="rId15"/>
    <p:sldId id="10373" r:id="rId16"/>
    <p:sldId id="1637156570" r:id="rId17"/>
    <p:sldId id="10374" r:id="rId18"/>
    <p:sldId id="10378" r:id="rId19"/>
    <p:sldId id="10376" r:id="rId20"/>
    <p:sldId id="103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936" userDrawn="1">
          <p15:clr>
            <a:srgbClr val="A4A3A4"/>
          </p15:clr>
        </p15:guide>
        <p15:guide id="5" pos="7423" userDrawn="1">
          <p15:clr>
            <a:srgbClr val="A4A3A4"/>
          </p15:clr>
        </p15:guide>
        <p15:guide id="6" orient="horz" pos="913" userDrawn="1">
          <p15:clr>
            <a:srgbClr val="A4A3A4"/>
          </p15:clr>
        </p15:guide>
        <p15:guide id="9" orient="horz" pos="255" userDrawn="1">
          <p15:clr>
            <a:srgbClr val="A4A3A4"/>
          </p15:clr>
        </p15:guide>
        <p15:guide id="10" pos="257" userDrawn="1">
          <p15:clr>
            <a:srgbClr val="A4A3A4"/>
          </p15:clr>
        </p15:guide>
        <p15:guide id="11" orient="horz" pos="13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0FF"/>
    <a:srgbClr val="B21DAC"/>
    <a:srgbClr val="FFDE0F"/>
    <a:srgbClr val="00D8B4"/>
    <a:srgbClr val="0045FF"/>
    <a:srgbClr val="323E48"/>
    <a:srgbClr val="656E76"/>
    <a:srgbClr val="989EA3"/>
    <a:srgbClr val="CCCFD1"/>
    <a:srgbClr val="7A6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00D79-D198-C165-3A79-F5164075815D}" v="14" dt="2023-04-04T11:47:41.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327" autoAdjust="0"/>
  </p:normalViewPr>
  <p:slideViewPr>
    <p:cSldViewPr snapToGrid="0" showGuides="1">
      <p:cViewPr varScale="1">
        <p:scale>
          <a:sx n="67" d="100"/>
          <a:sy n="67" d="100"/>
        </p:scale>
        <p:origin x="452" y="44"/>
      </p:cViewPr>
      <p:guideLst>
        <p:guide orient="horz" pos="3936"/>
        <p:guide pos="7423"/>
        <p:guide orient="horz" pos="913"/>
        <p:guide orient="horz" pos="255"/>
        <p:guide pos="257"/>
        <p:guide orient="horz" pos="1333"/>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BF59F9B-3B44-4370-9C4C-BA4C3102AA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27BEE7A-2620-4EA7-BB7B-14C0D90691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A7FA8E-4FF7-4B5B-830F-65AC78C46B32}" type="datetimeFigureOut">
              <a:rPr lang="de-DE" smtClean="0"/>
              <a:t>26.04.2023</a:t>
            </a:fld>
            <a:endParaRPr lang="de-DE"/>
          </a:p>
        </p:txBody>
      </p:sp>
      <p:sp>
        <p:nvSpPr>
          <p:cNvPr id="4" name="Fußzeilenplatzhalter 3">
            <a:extLst>
              <a:ext uri="{FF2B5EF4-FFF2-40B4-BE49-F238E27FC236}">
                <a16:creationId xmlns:a16="http://schemas.microsoft.com/office/drawing/2014/main" id="{0E02969D-6E75-45BC-9779-31A77DA910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5624CA-0FEF-4F20-A9E3-4EB1099842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0B4D6-4DF7-43EF-BD03-9C1F94C67F63}" type="slidenum">
              <a:rPr lang="de-DE" smtClean="0"/>
              <a:t>‹Nº›</a:t>
            </a:fld>
            <a:endParaRPr lang="de-DE"/>
          </a:p>
        </p:txBody>
      </p:sp>
    </p:spTree>
    <p:extLst>
      <p:ext uri="{BB962C8B-B14F-4D97-AF65-F5344CB8AC3E}">
        <p14:creationId xmlns:p14="http://schemas.microsoft.com/office/powerpoint/2010/main" val="11224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E5BFA-28E9-454A-AE4C-1B802997AD1D}"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11ED4-C5C8-4573-8EA8-36BB55C2DDD6}" type="slidenum">
              <a:rPr lang="en-US" smtClean="0"/>
              <a:t>‹Nº›</a:t>
            </a:fld>
            <a:endParaRPr lang="en-US"/>
          </a:p>
        </p:txBody>
      </p:sp>
    </p:spTree>
    <p:extLst>
      <p:ext uri="{BB962C8B-B14F-4D97-AF65-F5344CB8AC3E}">
        <p14:creationId xmlns:p14="http://schemas.microsoft.com/office/powerpoint/2010/main" val="149500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811ED4-C5C8-4573-8EA8-36BB55C2DDD6}" type="slidenum">
              <a:rPr lang="en-US" smtClean="0"/>
              <a:t>2</a:t>
            </a:fld>
            <a:endParaRPr lang="en-US"/>
          </a:p>
        </p:txBody>
      </p:sp>
    </p:spTree>
    <p:extLst>
      <p:ext uri="{BB962C8B-B14F-4D97-AF65-F5344CB8AC3E}">
        <p14:creationId xmlns:p14="http://schemas.microsoft.com/office/powerpoint/2010/main" val="286555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811ED4-C5C8-4573-8EA8-36BB55C2DDD6}" type="slidenum">
              <a:rPr lang="en-US" smtClean="0"/>
              <a:t>4</a:t>
            </a:fld>
            <a:endParaRPr lang="en-US"/>
          </a:p>
        </p:txBody>
      </p:sp>
    </p:spTree>
    <p:extLst>
      <p:ext uri="{BB962C8B-B14F-4D97-AF65-F5344CB8AC3E}">
        <p14:creationId xmlns:p14="http://schemas.microsoft.com/office/powerpoint/2010/main" val="144708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9811ED4-C5C8-4573-8EA8-36BB55C2DDD6}" type="slidenum">
              <a:rPr lang="en-US" smtClean="0"/>
              <a:t>6</a:t>
            </a:fld>
            <a:endParaRPr lang="en-US"/>
          </a:p>
        </p:txBody>
      </p:sp>
    </p:spTree>
    <p:extLst>
      <p:ext uri="{BB962C8B-B14F-4D97-AF65-F5344CB8AC3E}">
        <p14:creationId xmlns:p14="http://schemas.microsoft.com/office/powerpoint/2010/main" val="325665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661431">
              <a:defRPr/>
            </a:pPr>
            <a:fld id="{C9811ED4-C5C8-4573-8EA8-36BB55C2DDD6}" type="slidenum">
              <a:rPr lang="en-US">
                <a:solidFill>
                  <a:prstClr val="black"/>
                </a:solidFill>
                <a:latin typeface="Calibri" panose="020F0502020204030204"/>
              </a:rPr>
              <a:pPr defTabSz="661431">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4587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9811ED4-C5C8-4573-8EA8-36BB55C2DDD6}" type="slidenum">
              <a:rPr lang="en-US" smtClean="0"/>
              <a:t>9</a:t>
            </a:fld>
            <a:endParaRPr lang="en-US"/>
          </a:p>
        </p:txBody>
      </p:sp>
    </p:spTree>
    <p:extLst>
      <p:ext uri="{BB962C8B-B14F-4D97-AF65-F5344CB8AC3E}">
        <p14:creationId xmlns:p14="http://schemas.microsoft.com/office/powerpoint/2010/main" val="2904116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D8736BE-8233-8D40-9551-2C322FF4414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688" b="66936"/>
          <a:stretch/>
        </p:blipFill>
        <p:spPr>
          <a:xfrm>
            <a:off x="0" y="0"/>
            <a:ext cx="7353300" cy="2267556"/>
          </a:xfrm>
          <a:prstGeom prst="rect">
            <a:avLst/>
          </a:prstGeom>
        </p:spPr>
      </p:pic>
      <p:sp>
        <p:nvSpPr>
          <p:cNvPr id="2" name="Title 1"/>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tx2"/>
                </a:solidFill>
              </a:defRPr>
            </a:lvl1pPr>
          </a:lstStyle>
          <a:p>
            <a:r>
              <a:rPr lang="en-GB" dirty="0" err="1"/>
              <a:t>Título</a:t>
            </a:r>
            <a:r>
              <a:rPr lang="en-GB" dirty="0"/>
              <a:t> de la </a:t>
            </a:r>
            <a:r>
              <a:rPr lang="en-GB" dirty="0" err="1"/>
              <a:t>presentación</a:t>
            </a:r>
            <a:br>
              <a:rPr lang="en-GB" dirty="0"/>
            </a:br>
            <a:r>
              <a:rPr lang="en-GB" dirty="0"/>
              <a:t>Calibri Bold – 36pt</a:t>
            </a:r>
            <a:endParaRPr lang="en-US" dirty="0"/>
          </a:p>
        </p:txBody>
      </p:sp>
      <p:sp>
        <p:nvSpPr>
          <p:cNvPr id="3" name="Subtitle 2"/>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Subtítulo</a:t>
            </a:r>
            <a:r>
              <a:rPr lang="en-GB" dirty="0"/>
              <a:t> </a:t>
            </a:r>
            <a:r>
              <a:rPr lang="en-GB" dirty="0" err="1"/>
              <a:t>si</a:t>
            </a:r>
            <a:r>
              <a:rPr lang="en-GB" dirty="0"/>
              <a:t> </a:t>
            </a:r>
            <a:r>
              <a:rPr lang="en-GB" dirty="0" err="1"/>
              <a:t>aplica</a:t>
            </a:r>
            <a:br>
              <a:rPr lang="en-GB" dirty="0"/>
            </a:br>
            <a:r>
              <a:rPr lang="en-GB" dirty="0"/>
              <a:t>Calibri Regular – 20pt</a:t>
            </a:r>
          </a:p>
        </p:txBody>
      </p:sp>
      <p:sp>
        <p:nvSpPr>
          <p:cNvPr id="13" name="Text Placeholder 12">
            <a:extLst>
              <a:ext uri="{FF2B5EF4-FFF2-40B4-BE49-F238E27FC236}">
                <a16:creationId xmlns:a16="http://schemas.microsoft.com/office/drawing/2014/main" id="{B329AE76-8F8C-4240-A576-980EA064E768}"/>
              </a:ext>
            </a:extLst>
          </p:cNvPr>
          <p:cNvSpPr>
            <a:spLocks noGrp="1"/>
          </p:cNvSpPr>
          <p:nvPr>
            <p:ph type="body" sz="quarter" idx="13" hasCustomPrompt="1"/>
          </p:nvPr>
        </p:nvSpPr>
        <p:spPr>
          <a:xfrm>
            <a:off x="8507999" y="5583600"/>
            <a:ext cx="3060700" cy="276225"/>
          </a:xfrm>
          <a:prstGeom prst="rect">
            <a:avLst/>
          </a:prstGeom>
        </p:spPr>
        <p:txBody>
          <a:bodyPr>
            <a:noAutofit/>
          </a:bodyPr>
          <a:lstStyle>
            <a:lvl1pPr marL="0" indent="0" algn="r">
              <a:buNone/>
              <a:defRPr sz="1600" b="1">
                <a:solidFill>
                  <a:schemeClr val="tx2"/>
                </a:solidFill>
              </a:defRPr>
            </a:lvl1pPr>
          </a:lstStyle>
          <a:p>
            <a:pPr lvl="0"/>
            <a:r>
              <a:rPr lang="en-GB" dirty="0" err="1"/>
              <a:t>Nombre</a:t>
            </a:r>
            <a:r>
              <a:rPr lang="en-GB" dirty="0"/>
              <a:t> y </a:t>
            </a:r>
            <a:r>
              <a:rPr lang="en-GB" dirty="0" err="1"/>
              <a:t>Apellido</a:t>
            </a:r>
            <a:r>
              <a:rPr lang="en-GB" dirty="0"/>
              <a:t> / Bold</a:t>
            </a:r>
          </a:p>
        </p:txBody>
      </p:sp>
      <p:sp>
        <p:nvSpPr>
          <p:cNvPr id="14" name="Text Placeholder 12">
            <a:extLst>
              <a:ext uri="{FF2B5EF4-FFF2-40B4-BE49-F238E27FC236}">
                <a16:creationId xmlns:a16="http://schemas.microsoft.com/office/drawing/2014/main" id="{BAB28BF6-6F0E-4F4B-8BBC-80B95CE5BD6A}"/>
              </a:ext>
            </a:extLst>
          </p:cNvPr>
          <p:cNvSpPr>
            <a:spLocks noGrp="1"/>
          </p:cNvSpPr>
          <p:nvPr>
            <p:ph type="body" sz="quarter" idx="14" hasCustomPrompt="1"/>
          </p:nvPr>
        </p:nvSpPr>
        <p:spPr>
          <a:xfrm>
            <a:off x="8507998" y="5877736"/>
            <a:ext cx="3060701" cy="276225"/>
          </a:xfrm>
          <a:prstGeom prst="rect">
            <a:avLst/>
          </a:prstGeom>
        </p:spPr>
        <p:txBody>
          <a:bodyPr>
            <a:noAutofit/>
          </a:bodyPr>
          <a:lstStyle>
            <a:lvl1pPr marL="0" indent="0" algn="r">
              <a:buNone/>
              <a:defRPr sz="1600" b="0">
                <a:solidFill>
                  <a:schemeClr val="tx2"/>
                </a:solidFill>
              </a:defRPr>
            </a:lvl1pPr>
          </a:lstStyle>
          <a:p>
            <a:r>
              <a:rPr lang="en-GB" dirty="0" err="1"/>
              <a:t>Evento</a:t>
            </a:r>
            <a:r>
              <a:rPr lang="en-GB" dirty="0"/>
              <a:t> / </a:t>
            </a:r>
            <a:r>
              <a:rPr lang="en-GB" dirty="0" err="1"/>
              <a:t>Fecha</a:t>
            </a:r>
            <a:r>
              <a:rPr lang="en-GB" dirty="0"/>
              <a:t> – Calibri 16pt</a:t>
            </a:r>
          </a:p>
        </p:txBody>
      </p:sp>
      <p:cxnSp>
        <p:nvCxnSpPr>
          <p:cNvPr id="16" name="Straight Connector 3">
            <a:extLst>
              <a:ext uri="{FF2B5EF4-FFF2-40B4-BE49-F238E27FC236}">
                <a16:creationId xmlns:a16="http://schemas.microsoft.com/office/drawing/2014/main" id="{686EF60F-5748-4EE3-BAB2-50CAD97DC025}"/>
              </a:ext>
            </a:extLst>
          </p:cNvPr>
          <p:cNvCxnSpPr>
            <a:cxnSpLocks/>
          </p:cNvCxnSpPr>
          <p:nvPr userDrawn="1"/>
        </p:nvCxnSpPr>
        <p:spPr>
          <a:xfrm>
            <a:off x="1284492" y="5198844"/>
            <a:ext cx="684000" cy="0"/>
          </a:xfrm>
          <a:prstGeom prst="line">
            <a:avLst/>
          </a:prstGeom>
          <a:ln w="63500" cap="rnd">
            <a:solidFill>
              <a:srgbClr val="FF2954"/>
            </a:solidFill>
          </a:ln>
        </p:spPr>
        <p:style>
          <a:lnRef idx="1">
            <a:schemeClr val="accent1"/>
          </a:lnRef>
          <a:fillRef idx="0">
            <a:schemeClr val="accent1"/>
          </a:fillRef>
          <a:effectRef idx="0">
            <a:schemeClr val="accent1"/>
          </a:effectRef>
          <a:fontRef idx="minor">
            <a:schemeClr val="tx1"/>
          </a:fontRef>
        </p:style>
      </p:cxnSp>
      <p:pic>
        <p:nvPicPr>
          <p:cNvPr id="8" name="Logo">
            <a:extLst>
              <a:ext uri="{FF2B5EF4-FFF2-40B4-BE49-F238E27FC236}">
                <a16:creationId xmlns:a16="http://schemas.microsoft.com/office/drawing/2014/main" id="{2437F8FC-A37C-8841-BB56-1D4FD904A8E8}"/>
              </a:ext>
            </a:extLst>
          </p:cNvPr>
          <p:cNvPicPr>
            <a:picLocks noChangeAspect="1"/>
          </p:cNvPicPr>
          <p:nvPr userDrawn="1"/>
        </p:nvPicPr>
        <p:blipFill rotWithShape="1">
          <a:blip r:embed="rId4">
            <a:alphaModFix/>
            <a:extLst>
              <a:ext uri="{28A0092B-C50C-407E-A947-70E740481C1C}">
                <a14:useLocalDpi xmlns:a14="http://schemas.microsoft.com/office/drawing/2010/main" val="0"/>
              </a:ext>
              <a:ext uri="{96DAC541-7B7A-43D3-8B79-37D633B846F1}">
                <asvg:svgBlip xmlns:asvg="http://schemas.microsoft.com/office/drawing/2016/SVG/main" r:embed="rId5"/>
              </a:ext>
            </a:extLst>
          </a:blip>
          <a:srcRect l="89187" t="91133" r="390" b="589"/>
          <a:stretch/>
        </p:blipFill>
        <p:spPr>
          <a:xfrm>
            <a:off x="792163" y="683948"/>
            <a:ext cx="3216029" cy="1436952"/>
          </a:xfrm>
          <a:prstGeom prst="rect">
            <a:avLst/>
          </a:prstGeom>
        </p:spPr>
      </p:pic>
    </p:spTree>
    <p:extLst>
      <p:ext uri="{BB962C8B-B14F-4D97-AF65-F5344CB8AC3E}">
        <p14:creationId xmlns:p14="http://schemas.microsoft.com/office/powerpoint/2010/main" val="10300039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199AC-D2AD-47C5-9464-C9D6EECB3FCD}"/>
              </a:ext>
            </a:extLst>
          </p:cNvPr>
          <p:cNvSpPr>
            <a:spLocks noGrp="1"/>
          </p:cNvSpPr>
          <p:nvPr>
            <p:ph type="title" hasCustomPrompt="1"/>
          </p:nvPr>
        </p:nvSpPr>
        <p:spPr>
          <a:xfrm>
            <a:off x="414969" y="404812"/>
            <a:ext cx="11362062" cy="751127"/>
          </a:xfrm>
        </p:spPr>
        <p:txBody>
          <a:bodyPr/>
          <a:lstStyle>
            <a:lvl1pPr>
              <a:defRPr/>
            </a:lvl1pPr>
          </a:lstStyle>
          <a:p>
            <a:r>
              <a:rPr lang="en-US" dirty="0" err="1"/>
              <a:t>Título</a:t>
            </a:r>
            <a:endParaRPr lang="de-DE" dirty="0"/>
          </a:p>
        </p:txBody>
      </p:sp>
      <p:sp>
        <p:nvSpPr>
          <p:cNvPr id="3" name="Datumsplatzhalter 2">
            <a:extLst>
              <a:ext uri="{FF2B5EF4-FFF2-40B4-BE49-F238E27FC236}">
                <a16:creationId xmlns:a16="http://schemas.microsoft.com/office/drawing/2014/main" id="{4CAABC5D-E9F1-4C72-9C21-B46E9546B99E}"/>
              </a:ext>
            </a:extLst>
          </p:cNvPr>
          <p:cNvSpPr>
            <a:spLocks noGrp="1"/>
          </p:cNvSpPr>
          <p:nvPr>
            <p:ph type="dt" sz="half" idx="11"/>
          </p:nvPr>
        </p:nvSpPr>
        <p:spPr/>
        <p:txBody>
          <a:bodyPr/>
          <a:lstStyle/>
          <a:p>
            <a:pPr algn="r">
              <a:buClr>
                <a:schemeClr val="tx2"/>
              </a:buClr>
            </a:pPr>
            <a:endParaRPr lang="de-DE" dirty="0"/>
          </a:p>
        </p:txBody>
      </p:sp>
      <p:sp>
        <p:nvSpPr>
          <p:cNvPr id="5" name="Fußzeilenplatzhalter 4">
            <a:extLst>
              <a:ext uri="{FF2B5EF4-FFF2-40B4-BE49-F238E27FC236}">
                <a16:creationId xmlns:a16="http://schemas.microsoft.com/office/drawing/2014/main" id="{C53EC293-36DC-46B7-A520-1E2555F6BDA3}"/>
              </a:ext>
            </a:extLst>
          </p:cNvPr>
          <p:cNvSpPr>
            <a:spLocks noGrp="1"/>
          </p:cNvSpPr>
          <p:nvPr>
            <p:ph type="ftr" sz="quarter" idx="12"/>
          </p:nvPr>
        </p:nvSpPr>
        <p:spPr/>
        <p:txBody>
          <a:bodyPr/>
          <a:lstStyle/>
          <a:p>
            <a:pPr algn="l" defTabSz="914400"/>
            <a:endParaRPr lang="de-DE" dirty="0"/>
          </a:p>
        </p:txBody>
      </p:sp>
      <p:sp>
        <p:nvSpPr>
          <p:cNvPr id="7" name="Foliennummernplatzhalter 6">
            <a:extLst>
              <a:ext uri="{FF2B5EF4-FFF2-40B4-BE49-F238E27FC236}">
                <a16:creationId xmlns:a16="http://schemas.microsoft.com/office/drawing/2014/main" id="{439F5BFF-0955-421D-AFBA-C27476BAD020}"/>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15" name="Textplatzhalter 7">
            <a:extLst>
              <a:ext uri="{FF2B5EF4-FFF2-40B4-BE49-F238E27FC236}">
                <a16:creationId xmlns:a16="http://schemas.microsoft.com/office/drawing/2014/main" id="{9E97C0E8-8FAC-4A7F-8A48-9E311979D763}"/>
              </a:ext>
            </a:extLst>
          </p:cNvPr>
          <p:cNvSpPr>
            <a:spLocks noGrp="1"/>
          </p:cNvSpPr>
          <p:nvPr>
            <p:ph type="body" sz="quarter" idx="14" hasCustomPrompt="1"/>
          </p:nvPr>
        </p:nvSpPr>
        <p:spPr>
          <a:xfrm>
            <a:off x="421951" y="1449388"/>
            <a:ext cx="5580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8"/>
            <a:endParaRPr lang="de-DE" dirty="0"/>
          </a:p>
          <a:p>
            <a:pPr lvl="3"/>
            <a:endParaRPr lang="de-DE" dirty="0"/>
          </a:p>
          <a:p>
            <a:pPr lvl="4"/>
            <a:endParaRPr lang="de-DE" dirty="0"/>
          </a:p>
          <a:p>
            <a:pPr lvl="5"/>
            <a:endParaRPr lang="de-DE" dirty="0"/>
          </a:p>
          <a:p>
            <a:pPr lvl="6"/>
            <a:endParaRPr lang="de-DE" dirty="0"/>
          </a:p>
          <a:p>
            <a:pPr lvl="7"/>
            <a:endParaRPr lang="de-DE" dirty="0"/>
          </a:p>
          <a:p>
            <a:pPr lvl="8"/>
            <a:endParaRPr lang="de-DE" dirty="0"/>
          </a:p>
        </p:txBody>
      </p:sp>
      <p:sp>
        <p:nvSpPr>
          <p:cNvPr id="16" name="Textplatzhalter 7">
            <a:extLst>
              <a:ext uri="{FF2B5EF4-FFF2-40B4-BE49-F238E27FC236}">
                <a16:creationId xmlns:a16="http://schemas.microsoft.com/office/drawing/2014/main" id="{850AEE45-1A75-4998-A0CA-A6DB7B73A734}"/>
              </a:ext>
            </a:extLst>
          </p:cNvPr>
          <p:cNvSpPr>
            <a:spLocks noGrp="1"/>
          </p:cNvSpPr>
          <p:nvPr>
            <p:ph type="body" sz="quarter" idx="15" hasCustomPrompt="1"/>
          </p:nvPr>
        </p:nvSpPr>
        <p:spPr>
          <a:xfrm>
            <a:off x="6197031" y="1449388"/>
            <a:ext cx="5580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8"/>
            <a:endParaRPr lang="de-DE" dirty="0"/>
          </a:p>
          <a:p>
            <a:pPr lvl="3"/>
            <a:endParaRPr lang="de-DE" dirty="0"/>
          </a:p>
          <a:p>
            <a:pPr lvl="4"/>
            <a:endParaRPr lang="de-DE" dirty="0"/>
          </a:p>
          <a:p>
            <a:pPr lvl="5"/>
            <a:endParaRPr lang="de-DE" dirty="0"/>
          </a:p>
          <a:p>
            <a:pPr lvl="6"/>
            <a:endParaRPr lang="de-DE" dirty="0"/>
          </a:p>
          <a:p>
            <a:pPr lvl="7"/>
            <a:endParaRPr lang="de-DE" dirty="0"/>
          </a:p>
          <a:p>
            <a:pPr lvl="8"/>
            <a:endParaRPr lang="de-DE" dirty="0"/>
          </a:p>
        </p:txBody>
      </p:sp>
    </p:spTree>
    <p:extLst>
      <p:ext uri="{BB962C8B-B14F-4D97-AF65-F5344CB8AC3E}">
        <p14:creationId xmlns:p14="http://schemas.microsoft.com/office/powerpoint/2010/main" val="25507616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73286-2C55-4FEA-8359-063521B3B872}"/>
              </a:ext>
            </a:extLst>
          </p:cNvPr>
          <p:cNvSpPr>
            <a:spLocks noGrp="1"/>
          </p:cNvSpPr>
          <p:nvPr>
            <p:ph type="title" hasCustomPrompt="1"/>
          </p:nvPr>
        </p:nvSpPr>
        <p:spPr>
          <a:xfrm>
            <a:off x="414969" y="404812"/>
            <a:ext cx="11362062" cy="751127"/>
          </a:xfrm>
        </p:spPr>
        <p:txBody>
          <a:bodyPr/>
          <a:lstStyle>
            <a:lvl1pPr>
              <a:defRPr/>
            </a:lvl1pPr>
          </a:lstStyle>
          <a:p>
            <a:r>
              <a:rPr lang="en-US" dirty="0" err="1"/>
              <a:t>Título</a:t>
            </a:r>
            <a:endParaRPr lang="de-DE" dirty="0"/>
          </a:p>
        </p:txBody>
      </p:sp>
      <p:sp>
        <p:nvSpPr>
          <p:cNvPr id="4" name="Datumsplatzhalter 3">
            <a:extLst>
              <a:ext uri="{FF2B5EF4-FFF2-40B4-BE49-F238E27FC236}">
                <a16:creationId xmlns:a16="http://schemas.microsoft.com/office/drawing/2014/main" id="{F620AF98-9AF3-4526-B110-01A377C3C97F}"/>
              </a:ext>
            </a:extLst>
          </p:cNvPr>
          <p:cNvSpPr>
            <a:spLocks noGrp="1"/>
          </p:cNvSpPr>
          <p:nvPr>
            <p:ph type="dt" sz="half" idx="16"/>
          </p:nvPr>
        </p:nvSpPr>
        <p:spPr/>
        <p:txBody>
          <a:bodyPr/>
          <a:lstStyle/>
          <a:p>
            <a:pPr algn="r">
              <a:buClr>
                <a:schemeClr val="tx2"/>
              </a:buClr>
            </a:pPr>
            <a:endParaRPr lang="de-DE" dirty="0"/>
          </a:p>
        </p:txBody>
      </p:sp>
      <p:sp>
        <p:nvSpPr>
          <p:cNvPr id="5" name="Fußzeilenplatzhalter 4">
            <a:extLst>
              <a:ext uri="{FF2B5EF4-FFF2-40B4-BE49-F238E27FC236}">
                <a16:creationId xmlns:a16="http://schemas.microsoft.com/office/drawing/2014/main" id="{146A170C-6AF9-4374-9CFF-3579F1D3225B}"/>
              </a:ext>
            </a:extLst>
          </p:cNvPr>
          <p:cNvSpPr>
            <a:spLocks noGrp="1"/>
          </p:cNvSpPr>
          <p:nvPr>
            <p:ph type="ftr" sz="quarter" idx="17"/>
          </p:nvPr>
        </p:nvSpPr>
        <p:spPr/>
        <p:txBody>
          <a:bodyPr/>
          <a:lstStyle/>
          <a:p>
            <a:pPr algn="l" defTabSz="914400"/>
            <a:endParaRPr lang="de-DE" dirty="0"/>
          </a:p>
        </p:txBody>
      </p:sp>
      <p:sp>
        <p:nvSpPr>
          <p:cNvPr id="6" name="Foliennummernplatzhalter 5">
            <a:extLst>
              <a:ext uri="{FF2B5EF4-FFF2-40B4-BE49-F238E27FC236}">
                <a16:creationId xmlns:a16="http://schemas.microsoft.com/office/drawing/2014/main" id="{5D64A675-DFFD-46D8-9FD8-67343485DA03}"/>
              </a:ext>
            </a:extLst>
          </p:cNvPr>
          <p:cNvSpPr>
            <a:spLocks noGrp="1"/>
          </p:cNvSpPr>
          <p:nvPr>
            <p:ph type="sldNum" sz="quarter" idx="18"/>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17" name="Textplatzhalter 7">
            <a:extLst>
              <a:ext uri="{FF2B5EF4-FFF2-40B4-BE49-F238E27FC236}">
                <a16:creationId xmlns:a16="http://schemas.microsoft.com/office/drawing/2014/main" id="{61361597-D2A2-47D8-8338-3D43CB6DA4A8}"/>
              </a:ext>
            </a:extLst>
          </p:cNvPr>
          <p:cNvSpPr>
            <a:spLocks noGrp="1"/>
          </p:cNvSpPr>
          <p:nvPr>
            <p:ph type="body" sz="quarter" idx="14" hasCustomPrompt="1"/>
          </p:nvPr>
        </p:nvSpPr>
        <p:spPr>
          <a:xfrm>
            <a:off x="423458"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8"/>
            <a:endParaRPr lang="de-DE" dirty="0"/>
          </a:p>
          <a:p>
            <a:pPr lvl="3"/>
            <a:endParaRPr lang="de-DE" dirty="0"/>
          </a:p>
          <a:p>
            <a:pPr lvl="4"/>
            <a:endParaRPr lang="de-DE" dirty="0"/>
          </a:p>
          <a:p>
            <a:pPr lvl="5"/>
            <a:endParaRPr lang="de-DE" dirty="0"/>
          </a:p>
          <a:p>
            <a:pPr lvl="6"/>
            <a:endParaRPr lang="de-DE" dirty="0"/>
          </a:p>
          <a:p>
            <a:pPr lvl="7"/>
            <a:endParaRPr lang="de-DE" dirty="0"/>
          </a:p>
          <a:p>
            <a:pPr lvl="8"/>
            <a:endParaRPr lang="de-DE" dirty="0"/>
          </a:p>
        </p:txBody>
      </p:sp>
      <p:sp>
        <p:nvSpPr>
          <p:cNvPr id="18" name="Textplatzhalter 7">
            <a:extLst>
              <a:ext uri="{FF2B5EF4-FFF2-40B4-BE49-F238E27FC236}">
                <a16:creationId xmlns:a16="http://schemas.microsoft.com/office/drawing/2014/main" id="{626527D6-FD0D-4780-9DAA-3AD1134B0F15}"/>
              </a:ext>
            </a:extLst>
          </p:cNvPr>
          <p:cNvSpPr>
            <a:spLocks noGrp="1"/>
          </p:cNvSpPr>
          <p:nvPr>
            <p:ph type="body" sz="quarter" idx="19" hasCustomPrompt="1"/>
          </p:nvPr>
        </p:nvSpPr>
        <p:spPr>
          <a:xfrm>
            <a:off x="4273245"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8"/>
            <a:endParaRPr lang="de-DE" dirty="0"/>
          </a:p>
          <a:p>
            <a:pPr lvl="3"/>
            <a:endParaRPr lang="de-DE" dirty="0"/>
          </a:p>
          <a:p>
            <a:pPr lvl="4"/>
            <a:endParaRPr lang="de-DE" dirty="0"/>
          </a:p>
          <a:p>
            <a:pPr lvl="5"/>
            <a:endParaRPr lang="de-DE" dirty="0"/>
          </a:p>
          <a:p>
            <a:pPr lvl="6"/>
            <a:endParaRPr lang="de-DE" dirty="0"/>
          </a:p>
          <a:p>
            <a:pPr lvl="7"/>
            <a:endParaRPr lang="de-DE" dirty="0"/>
          </a:p>
          <a:p>
            <a:pPr lvl="8"/>
            <a:endParaRPr lang="de-DE" dirty="0"/>
          </a:p>
        </p:txBody>
      </p:sp>
      <p:sp>
        <p:nvSpPr>
          <p:cNvPr id="19" name="Textplatzhalter 7">
            <a:extLst>
              <a:ext uri="{FF2B5EF4-FFF2-40B4-BE49-F238E27FC236}">
                <a16:creationId xmlns:a16="http://schemas.microsoft.com/office/drawing/2014/main" id="{0B79ACA2-2E6B-4772-BF2E-CBB8430641C2}"/>
              </a:ext>
            </a:extLst>
          </p:cNvPr>
          <p:cNvSpPr>
            <a:spLocks noGrp="1"/>
          </p:cNvSpPr>
          <p:nvPr>
            <p:ph type="body" sz="quarter" idx="20" hasCustomPrompt="1"/>
          </p:nvPr>
        </p:nvSpPr>
        <p:spPr>
          <a:xfrm>
            <a:off x="8123031" y="1449388"/>
            <a:ext cx="3654000" cy="4799012"/>
          </a:xfrm>
        </p:spPr>
        <p:txBody>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8"/>
            <a:endParaRPr lang="de-DE" dirty="0"/>
          </a:p>
          <a:p>
            <a:pPr lvl="3"/>
            <a:endParaRPr lang="de-DE" dirty="0"/>
          </a:p>
          <a:p>
            <a:pPr lvl="4"/>
            <a:endParaRPr lang="de-DE" dirty="0"/>
          </a:p>
          <a:p>
            <a:pPr lvl="5"/>
            <a:endParaRPr lang="de-DE" dirty="0"/>
          </a:p>
          <a:p>
            <a:pPr lvl="6"/>
            <a:endParaRPr lang="de-DE" dirty="0"/>
          </a:p>
          <a:p>
            <a:pPr lvl="7"/>
            <a:endParaRPr lang="de-DE" dirty="0"/>
          </a:p>
          <a:p>
            <a:pPr lvl="8"/>
            <a:endParaRPr lang="de-DE" dirty="0"/>
          </a:p>
        </p:txBody>
      </p:sp>
    </p:spTree>
    <p:extLst>
      <p:ext uri="{BB962C8B-B14F-4D97-AF65-F5344CB8AC3E}">
        <p14:creationId xmlns:p14="http://schemas.microsoft.com/office/powerpoint/2010/main" val="5505603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 + One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2125D35-DA0E-4D56-84E2-EB07C3297415}"/>
              </a:ext>
            </a:extLst>
          </p:cNvPr>
          <p:cNvSpPr>
            <a:spLocks noGrp="1"/>
          </p:cNvSpPr>
          <p:nvPr>
            <p:ph type="body" idx="10" hasCustomPrompt="1"/>
          </p:nvPr>
        </p:nvSpPr>
        <p:spPr>
          <a:xfrm>
            <a:off x="414000" y="1450800"/>
            <a:ext cx="113616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SUBTÍTULO</a:t>
            </a:r>
          </a:p>
        </p:txBody>
      </p:sp>
      <p:sp>
        <p:nvSpPr>
          <p:cNvPr id="2" name="Titel 1">
            <a:extLst>
              <a:ext uri="{FF2B5EF4-FFF2-40B4-BE49-F238E27FC236}">
                <a16:creationId xmlns:a16="http://schemas.microsoft.com/office/drawing/2014/main" id="{C73B23CD-383D-429C-A4F3-35DE1E8D4B19}"/>
              </a:ext>
            </a:extLst>
          </p:cNvPr>
          <p:cNvSpPr>
            <a:spLocks noGrp="1"/>
          </p:cNvSpPr>
          <p:nvPr>
            <p:ph type="title" hasCustomPrompt="1"/>
          </p:nvPr>
        </p:nvSpPr>
        <p:spPr/>
        <p:txBody>
          <a:bodyPr/>
          <a:lstStyle>
            <a:lvl1pPr>
              <a:defRPr/>
            </a:lvl1pPr>
          </a:lstStyle>
          <a:p>
            <a:r>
              <a:rPr lang="en-US" dirty="0" err="1"/>
              <a:t>Título</a:t>
            </a:r>
            <a:endParaRPr lang="de-DE" dirty="0"/>
          </a:p>
        </p:txBody>
      </p:sp>
      <p:sp>
        <p:nvSpPr>
          <p:cNvPr id="3" name="Datumsplatzhalter 2">
            <a:extLst>
              <a:ext uri="{FF2B5EF4-FFF2-40B4-BE49-F238E27FC236}">
                <a16:creationId xmlns:a16="http://schemas.microsoft.com/office/drawing/2014/main" id="{D81E0D63-99ED-4C38-9A7B-5F987DD3B611}"/>
              </a:ext>
            </a:extLst>
          </p:cNvPr>
          <p:cNvSpPr>
            <a:spLocks noGrp="1"/>
          </p:cNvSpPr>
          <p:nvPr>
            <p:ph type="dt" sz="half" idx="12"/>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1FBCD8D5-DDE7-4CFD-8230-68C4D986C270}"/>
              </a:ext>
            </a:extLst>
          </p:cNvPr>
          <p:cNvSpPr>
            <a:spLocks noGrp="1"/>
          </p:cNvSpPr>
          <p:nvPr>
            <p:ph type="ftr" sz="quarter" idx="13"/>
          </p:nvPr>
        </p:nvSpPr>
        <p:spPr/>
        <p:txBody>
          <a:bodyPr/>
          <a:lstStyle/>
          <a:p>
            <a:pPr algn="l" defTabSz="914400"/>
            <a:endParaRPr lang="de-DE" dirty="0"/>
          </a:p>
        </p:txBody>
      </p:sp>
      <p:sp>
        <p:nvSpPr>
          <p:cNvPr id="6" name="Foliennummernplatzhalter 5">
            <a:extLst>
              <a:ext uri="{FF2B5EF4-FFF2-40B4-BE49-F238E27FC236}">
                <a16:creationId xmlns:a16="http://schemas.microsoft.com/office/drawing/2014/main" id="{E774FA8D-9C59-4C59-B941-BE1A97BEEA22}"/>
              </a:ext>
            </a:extLst>
          </p:cNvPr>
          <p:cNvSpPr>
            <a:spLocks noGrp="1"/>
          </p:cNvSpPr>
          <p:nvPr>
            <p:ph type="sldNum" sz="quarter" idx="14"/>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9" name="Textplatzhalter 5">
            <a:extLst>
              <a:ext uri="{FF2B5EF4-FFF2-40B4-BE49-F238E27FC236}">
                <a16:creationId xmlns:a16="http://schemas.microsoft.com/office/drawing/2014/main" id="{63F40CD6-A60A-4AC9-A58D-DF274B2BF7F3}"/>
              </a:ext>
            </a:extLst>
          </p:cNvPr>
          <p:cNvSpPr>
            <a:spLocks noGrp="1"/>
          </p:cNvSpPr>
          <p:nvPr>
            <p:ph type="body" sz="quarter" idx="15" hasCustomPrompt="1"/>
          </p:nvPr>
        </p:nvSpPr>
        <p:spPr>
          <a:xfrm>
            <a:off x="414000" y="1890938"/>
            <a:ext cx="11361737"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Tree>
    <p:extLst>
      <p:ext uri="{BB962C8B-B14F-4D97-AF65-F5344CB8AC3E}">
        <p14:creationId xmlns:p14="http://schemas.microsoft.com/office/powerpoint/2010/main" val="106366805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 + 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B5840-9460-4E1C-ADA0-DB7E309EE12F}"/>
              </a:ext>
            </a:extLst>
          </p:cNvPr>
          <p:cNvSpPr>
            <a:spLocks noGrp="1"/>
          </p:cNvSpPr>
          <p:nvPr>
            <p:ph type="title" hasCustomPrompt="1"/>
          </p:nvPr>
        </p:nvSpPr>
        <p:spPr>
          <a:xfrm>
            <a:off x="414969" y="404812"/>
            <a:ext cx="11362062" cy="751127"/>
          </a:xfrm>
        </p:spPr>
        <p:txBody>
          <a:bodyPr/>
          <a:lstStyle>
            <a:lvl1pPr>
              <a:defRPr/>
            </a:lvl1pPr>
          </a:lstStyle>
          <a:p>
            <a:r>
              <a:rPr lang="en-US" dirty="0" err="1"/>
              <a:t>Título</a:t>
            </a:r>
            <a:endParaRPr lang="de-DE" dirty="0"/>
          </a:p>
        </p:txBody>
      </p:sp>
      <p:sp>
        <p:nvSpPr>
          <p:cNvPr id="3" name="Datumsplatzhalter 2">
            <a:extLst>
              <a:ext uri="{FF2B5EF4-FFF2-40B4-BE49-F238E27FC236}">
                <a16:creationId xmlns:a16="http://schemas.microsoft.com/office/drawing/2014/main" id="{15563987-AF78-49CB-83A9-384E14C88F94}"/>
              </a:ext>
            </a:extLst>
          </p:cNvPr>
          <p:cNvSpPr>
            <a:spLocks noGrp="1"/>
          </p:cNvSpPr>
          <p:nvPr>
            <p:ph type="dt" sz="half" idx="15"/>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52578DB8-B4B8-4C9D-B23E-5ACD4B5FD7AF}"/>
              </a:ext>
            </a:extLst>
          </p:cNvPr>
          <p:cNvSpPr>
            <a:spLocks noGrp="1"/>
          </p:cNvSpPr>
          <p:nvPr>
            <p:ph type="ftr" sz="quarter" idx="16"/>
          </p:nvPr>
        </p:nvSpPr>
        <p:spPr/>
        <p:txBody>
          <a:bodyPr/>
          <a:lstStyle/>
          <a:p>
            <a:pPr algn="l" defTabSz="914400"/>
            <a:endParaRPr lang="de-DE" dirty="0"/>
          </a:p>
        </p:txBody>
      </p:sp>
      <p:sp>
        <p:nvSpPr>
          <p:cNvPr id="6" name="Foliennummernplatzhalter 5">
            <a:extLst>
              <a:ext uri="{FF2B5EF4-FFF2-40B4-BE49-F238E27FC236}">
                <a16:creationId xmlns:a16="http://schemas.microsoft.com/office/drawing/2014/main" id="{F33E777C-8994-40FF-B1F0-E50C70469E72}"/>
              </a:ext>
            </a:extLst>
          </p:cNvPr>
          <p:cNvSpPr>
            <a:spLocks noGrp="1"/>
          </p:cNvSpPr>
          <p:nvPr>
            <p:ph type="sldNum" sz="quarter" idx="17"/>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10" name="Textplatzhalter 5">
            <a:extLst>
              <a:ext uri="{FF2B5EF4-FFF2-40B4-BE49-F238E27FC236}">
                <a16:creationId xmlns:a16="http://schemas.microsoft.com/office/drawing/2014/main" id="{A0085161-A724-4216-B471-37354B92605C}"/>
              </a:ext>
            </a:extLst>
          </p:cNvPr>
          <p:cNvSpPr>
            <a:spLocks noGrp="1"/>
          </p:cNvSpPr>
          <p:nvPr>
            <p:ph type="body" sz="quarter" idx="18" hasCustomPrompt="1"/>
          </p:nvPr>
        </p:nvSpPr>
        <p:spPr>
          <a:xfrm>
            <a:off x="414000" y="1890938"/>
            <a:ext cx="5580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11" name="Textplatzhalter 5">
            <a:extLst>
              <a:ext uri="{FF2B5EF4-FFF2-40B4-BE49-F238E27FC236}">
                <a16:creationId xmlns:a16="http://schemas.microsoft.com/office/drawing/2014/main" id="{F4CD61FC-6100-40C2-9D63-709AA8571F8E}"/>
              </a:ext>
            </a:extLst>
          </p:cNvPr>
          <p:cNvSpPr>
            <a:spLocks noGrp="1"/>
          </p:cNvSpPr>
          <p:nvPr>
            <p:ph type="body" sz="quarter" idx="19" hasCustomPrompt="1"/>
          </p:nvPr>
        </p:nvSpPr>
        <p:spPr>
          <a:xfrm>
            <a:off x="6197031" y="1890938"/>
            <a:ext cx="5580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12" name="Text Placeholder 2">
            <a:extLst>
              <a:ext uri="{FF2B5EF4-FFF2-40B4-BE49-F238E27FC236}">
                <a16:creationId xmlns:a16="http://schemas.microsoft.com/office/drawing/2014/main" id="{43EC1603-A908-4F64-90B8-CE9F6B1C99D6}"/>
              </a:ext>
            </a:extLst>
          </p:cNvPr>
          <p:cNvSpPr>
            <a:spLocks noGrp="1"/>
          </p:cNvSpPr>
          <p:nvPr>
            <p:ph type="body" idx="10" hasCustomPrompt="1"/>
          </p:nvPr>
        </p:nvSpPr>
        <p:spPr>
          <a:xfrm>
            <a:off x="414000" y="1450800"/>
            <a:ext cx="5580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SUBTÍTULO</a:t>
            </a:r>
          </a:p>
        </p:txBody>
      </p:sp>
      <p:sp>
        <p:nvSpPr>
          <p:cNvPr id="13" name="Text Placeholder 2">
            <a:extLst>
              <a:ext uri="{FF2B5EF4-FFF2-40B4-BE49-F238E27FC236}">
                <a16:creationId xmlns:a16="http://schemas.microsoft.com/office/drawing/2014/main" id="{B4E3D193-471F-4C39-85B2-839408099973}"/>
              </a:ext>
            </a:extLst>
          </p:cNvPr>
          <p:cNvSpPr>
            <a:spLocks noGrp="1"/>
          </p:cNvSpPr>
          <p:nvPr>
            <p:ph type="body" idx="20" hasCustomPrompt="1"/>
          </p:nvPr>
        </p:nvSpPr>
        <p:spPr>
          <a:xfrm>
            <a:off x="6197031" y="1450800"/>
            <a:ext cx="5580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SUBTÍTULO</a:t>
            </a:r>
          </a:p>
        </p:txBody>
      </p:sp>
    </p:spTree>
    <p:extLst>
      <p:ext uri="{BB962C8B-B14F-4D97-AF65-F5344CB8AC3E}">
        <p14:creationId xmlns:p14="http://schemas.microsoft.com/office/powerpoint/2010/main" val="339146937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 + Three Contents">
    <p:spTree>
      <p:nvGrpSpPr>
        <p:cNvPr id="1" name=""/>
        <p:cNvGrpSpPr/>
        <p:nvPr/>
      </p:nvGrpSpPr>
      <p:grpSpPr>
        <a:xfrm>
          <a:off x="0" y="0"/>
          <a:ext cx="0" cy="0"/>
          <a:chOff x="0" y="0"/>
          <a:chExt cx="0" cy="0"/>
        </a:xfrm>
      </p:grpSpPr>
      <p:sp>
        <p:nvSpPr>
          <p:cNvPr id="18" name="Textplatzhalter 5">
            <a:extLst>
              <a:ext uri="{FF2B5EF4-FFF2-40B4-BE49-F238E27FC236}">
                <a16:creationId xmlns:a16="http://schemas.microsoft.com/office/drawing/2014/main" id="{F20C8849-2EFF-47AE-9654-7601FE9DC17E}"/>
              </a:ext>
            </a:extLst>
          </p:cNvPr>
          <p:cNvSpPr>
            <a:spLocks noGrp="1"/>
          </p:cNvSpPr>
          <p:nvPr>
            <p:ph type="body" sz="quarter" idx="23" hasCustomPrompt="1"/>
          </p:nvPr>
        </p:nvSpPr>
        <p:spPr>
          <a:xfrm>
            <a:off x="414000"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2" name="Titel 1">
            <a:extLst>
              <a:ext uri="{FF2B5EF4-FFF2-40B4-BE49-F238E27FC236}">
                <a16:creationId xmlns:a16="http://schemas.microsoft.com/office/drawing/2014/main" id="{B45C48E8-D83D-4A86-94C2-453A34BAD346}"/>
              </a:ext>
            </a:extLst>
          </p:cNvPr>
          <p:cNvSpPr>
            <a:spLocks noGrp="1"/>
          </p:cNvSpPr>
          <p:nvPr>
            <p:ph type="title" hasCustomPrompt="1"/>
          </p:nvPr>
        </p:nvSpPr>
        <p:spPr>
          <a:xfrm>
            <a:off x="414969" y="404812"/>
            <a:ext cx="11362062" cy="751127"/>
          </a:xfrm>
        </p:spPr>
        <p:txBody>
          <a:bodyPr/>
          <a:lstStyle>
            <a:lvl1pPr>
              <a:defRPr/>
            </a:lvl1pPr>
          </a:lstStyle>
          <a:p>
            <a:r>
              <a:rPr lang="en-US" dirty="0" err="1"/>
              <a:t>Título</a:t>
            </a:r>
            <a:endParaRPr lang="de-DE" dirty="0"/>
          </a:p>
        </p:txBody>
      </p:sp>
      <p:sp>
        <p:nvSpPr>
          <p:cNvPr id="4" name="Datumsplatzhalter 3">
            <a:extLst>
              <a:ext uri="{FF2B5EF4-FFF2-40B4-BE49-F238E27FC236}">
                <a16:creationId xmlns:a16="http://schemas.microsoft.com/office/drawing/2014/main" id="{19B92987-6FF8-4C6B-9A24-EBA347C0A108}"/>
              </a:ext>
            </a:extLst>
          </p:cNvPr>
          <p:cNvSpPr>
            <a:spLocks noGrp="1"/>
          </p:cNvSpPr>
          <p:nvPr>
            <p:ph type="dt" sz="half" idx="18"/>
          </p:nvPr>
        </p:nvSpPr>
        <p:spPr/>
        <p:txBody>
          <a:bodyPr/>
          <a:lstStyle/>
          <a:p>
            <a:pPr algn="r">
              <a:buClr>
                <a:schemeClr val="tx2"/>
              </a:buClr>
            </a:pPr>
            <a:endParaRPr lang="de-DE" dirty="0"/>
          </a:p>
        </p:txBody>
      </p:sp>
      <p:sp>
        <p:nvSpPr>
          <p:cNvPr id="5" name="Fußzeilenplatzhalter 4">
            <a:extLst>
              <a:ext uri="{FF2B5EF4-FFF2-40B4-BE49-F238E27FC236}">
                <a16:creationId xmlns:a16="http://schemas.microsoft.com/office/drawing/2014/main" id="{4EFCD923-F05F-4EAB-8FA8-3AA9674B90F7}"/>
              </a:ext>
            </a:extLst>
          </p:cNvPr>
          <p:cNvSpPr>
            <a:spLocks noGrp="1"/>
          </p:cNvSpPr>
          <p:nvPr>
            <p:ph type="ftr" sz="quarter" idx="19"/>
          </p:nvPr>
        </p:nvSpPr>
        <p:spPr/>
        <p:txBody>
          <a:bodyPr/>
          <a:lstStyle/>
          <a:p>
            <a:pPr algn="l" defTabSz="914400"/>
            <a:endParaRPr lang="de-DE" dirty="0"/>
          </a:p>
        </p:txBody>
      </p:sp>
      <p:sp>
        <p:nvSpPr>
          <p:cNvPr id="6" name="Foliennummernplatzhalter 5">
            <a:extLst>
              <a:ext uri="{FF2B5EF4-FFF2-40B4-BE49-F238E27FC236}">
                <a16:creationId xmlns:a16="http://schemas.microsoft.com/office/drawing/2014/main" id="{2734989B-5E7B-4BE0-B41F-9D79E8317354}"/>
              </a:ext>
            </a:extLst>
          </p:cNvPr>
          <p:cNvSpPr>
            <a:spLocks noGrp="1"/>
          </p:cNvSpPr>
          <p:nvPr>
            <p:ph type="sldNum" sz="quarter" idx="20"/>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19" name="Textplatzhalter 5">
            <a:extLst>
              <a:ext uri="{FF2B5EF4-FFF2-40B4-BE49-F238E27FC236}">
                <a16:creationId xmlns:a16="http://schemas.microsoft.com/office/drawing/2014/main" id="{09AD0374-F8C5-40C6-824E-A6AC4B14F03A}"/>
              </a:ext>
            </a:extLst>
          </p:cNvPr>
          <p:cNvSpPr>
            <a:spLocks noGrp="1"/>
          </p:cNvSpPr>
          <p:nvPr>
            <p:ph type="body" sz="quarter" idx="24" hasCustomPrompt="1"/>
          </p:nvPr>
        </p:nvSpPr>
        <p:spPr>
          <a:xfrm>
            <a:off x="4268515"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20" name="Textplatzhalter 5">
            <a:extLst>
              <a:ext uri="{FF2B5EF4-FFF2-40B4-BE49-F238E27FC236}">
                <a16:creationId xmlns:a16="http://schemas.microsoft.com/office/drawing/2014/main" id="{4A9F12B7-C230-4A45-B1E1-60D3CEAFAF00}"/>
              </a:ext>
            </a:extLst>
          </p:cNvPr>
          <p:cNvSpPr>
            <a:spLocks noGrp="1"/>
          </p:cNvSpPr>
          <p:nvPr>
            <p:ph type="body" sz="quarter" idx="25" hasCustomPrompt="1"/>
          </p:nvPr>
        </p:nvSpPr>
        <p:spPr>
          <a:xfrm>
            <a:off x="8123031" y="1890938"/>
            <a:ext cx="3654000" cy="435746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21" name="Text Placeholder 2">
            <a:extLst>
              <a:ext uri="{FF2B5EF4-FFF2-40B4-BE49-F238E27FC236}">
                <a16:creationId xmlns:a16="http://schemas.microsoft.com/office/drawing/2014/main" id="{705646AE-2456-445E-9368-998792FAF3D5}"/>
              </a:ext>
            </a:extLst>
          </p:cNvPr>
          <p:cNvSpPr>
            <a:spLocks noGrp="1"/>
          </p:cNvSpPr>
          <p:nvPr>
            <p:ph type="body" idx="10" hasCustomPrompt="1"/>
          </p:nvPr>
        </p:nvSpPr>
        <p:spPr>
          <a:xfrm>
            <a:off x="414000"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SUBTÍTULO</a:t>
            </a:r>
          </a:p>
        </p:txBody>
      </p:sp>
      <p:sp>
        <p:nvSpPr>
          <p:cNvPr id="22" name="Text Placeholder 2">
            <a:extLst>
              <a:ext uri="{FF2B5EF4-FFF2-40B4-BE49-F238E27FC236}">
                <a16:creationId xmlns:a16="http://schemas.microsoft.com/office/drawing/2014/main" id="{3F0C0DEC-71A9-4D1A-B633-EC82B2090318}"/>
              </a:ext>
            </a:extLst>
          </p:cNvPr>
          <p:cNvSpPr>
            <a:spLocks noGrp="1"/>
          </p:cNvSpPr>
          <p:nvPr>
            <p:ph type="body" idx="26" hasCustomPrompt="1"/>
          </p:nvPr>
        </p:nvSpPr>
        <p:spPr>
          <a:xfrm>
            <a:off x="4268516"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SUBTÍTULO</a:t>
            </a:r>
          </a:p>
        </p:txBody>
      </p:sp>
      <p:sp>
        <p:nvSpPr>
          <p:cNvPr id="23" name="Text Placeholder 2">
            <a:extLst>
              <a:ext uri="{FF2B5EF4-FFF2-40B4-BE49-F238E27FC236}">
                <a16:creationId xmlns:a16="http://schemas.microsoft.com/office/drawing/2014/main" id="{8FE69C82-0C0E-44CA-9994-726355B050AB}"/>
              </a:ext>
            </a:extLst>
          </p:cNvPr>
          <p:cNvSpPr>
            <a:spLocks noGrp="1"/>
          </p:cNvSpPr>
          <p:nvPr>
            <p:ph type="body" idx="27" hasCustomPrompt="1"/>
          </p:nvPr>
        </p:nvSpPr>
        <p:spPr>
          <a:xfrm>
            <a:off x="8123031" y="1450800"/>
            <a:ext cx="3654000" cy="276999"/>
          </a:xfrm>
          <a:prstGeom prst="rect">
            <a:avLst/>
          </a:prstGeom>
        </p:spPr>
        <p:txBody>
          <a:bodyPr lIns="0" tIns="0" rIns="0" bIns="0" anchor="t">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SUBTÍTULO</a:t>
            </a:r>
          </a:p>
        </p:txBody>
      </p:sp>
    </p:spTree>
    <p:extLst>
      <p:ext uri="{BB962C8B-B14F-4D97-AF65-F5344CB8AC3E}">
        <p14:creationId xmlns:p14="http://schemas.microsoft.com/office/powerpoint/2010/main" val="419086009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79899" y="404813"/>
            <a:ext cx="7504113" cy="5843587"/>
          </a:xfrm>
          <a:prstGeom prst="rect">
            <a:avLst/>
          </a:prstGeom>
        </p:spPr>
        <p:txBody>
          <a:bodyPr>
            <a:normAutofit/>
          </a:bodyPr>
          <a:lstStyle>
            <a:lvl1pPr marL="0" indent="0">
              <a:buNone/>
              <a:defRPr sz="1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Espacio para chart / </a:t>
            </a:r>
            <a:r>
              <a:rPr lang="en-US" dirty="0" err="1"/>
              <a:t>gráfico</a:t>
            </a:r>
            <a:r>
              <a:rPr lang="en-US" dirty="0"/>
              <a:t> / </a:t>
            </a:r>
            <a:r>
              <a:rPr lang="en-US" dirty="0" err="1"/>
              <a:t>tabla</a:t>
            </a:r>
            <a:endParaRPr lang="en-US" dirty="0"/>
          </a:p>
        </p:txBody>
      </p:sp>
      <p:sp>
        <p:nvSpPr>
          <p:cNvPr id="4" name="Titel 3">
            <a:extLst>
              <a:ext uri="{FF2B5EF4-FFF2-40B4-BE49-F238E27FC236}">
                <a16:creationId xmlns:a16="http://schemas.microsoft.com/office/drawing/2014/main" id="{8702C079-ACD8-467E-90FD-329971157F08}"/>
              </a:ext>
            </a:extLst>
          </p:cNvPr>
          <p:cNvSpPr>
            <a:spLocks noGrp="1"/>
          </p:cNvSpPr>
          <p:nvPr>
            <p:ph type="title" hasCustomPrompt="1"/>
          </p:nvPr>
        </p:nvSpPr>
        <p:spPr>
          <a:xfrm>
            <a:off x="414969" y="404812"/>
            <a:ext cx="3672000" cy="751127"/>
          </a:xfrm>
        </p:spPr>
        <p:txBody>
          <a:bodyPr/>
          <a:lstStyle>
            <a:lvl1pPr>
              <a:defRPr/>
            </a:lvl1pPr>
          </a:lstStyle>
          <a:p>
            <a:r>
              <a:rPr lang="de-DE" dirty="0"/>
              <a:t>Título</a:t>
            </a:r>
          </a:p>
        </p:txBody>
      </p:sp>
      <p:sp>
        <p:nvSpPr>
          <p:cNvPr id="2" name="Datumsplatzhalter 1">
            <a:extLst>
              <a:ext uri="{FF2B5EF4-FFF2-40B4-BE49-F238E27FC236}">
                <a16:creationId xmlns:a16="http://schemas.microsoft.com/office/drawing/2014/main" id="{E38A43D6-D33A-4F4E-983E-4B49AD66F239}"/>
              </a:ext>
            </a:extLst>
          </p:cNvPr>
          <p:cNvSpPr>
            <a:spLocks noGrp="1"/>
          </p:cNvSpPr>
          <p:nvPr>
            <p:ph type="dt" sz="half" idx="14"/>
          </p:nvPr>
        </p:nvSpPr>
        <p:spPr/>
        <p:txBody>
          <a:bodyPr/>
          <a:lstStyle/>
          <a:p>
            <a:pPr algn="r">
              <a:buClr>
                <a:schemeClr val="tx2"/>
              </a:buClr>
            </a:pPr>
            <a:endParaRPr lang="de-DE" dirty="0"/>
          </a:p>
        </p:txBody>
      </p:sp>
      <p:sp>
        <p:nvSpPr>
          <p:cNvPr id="5" name="Fußzeilenplatzhalter 4">
            <a:extLst>
              <a:ext uri="{FF2B5EF4-FFF2-40B4-BE49-F238E27FC236}">
                <a16:creationId xmlns:a16="http://schemas.microsoft.com/office/drawing/2014/main" id="{64B8BC93-1A26-4F31-A77F-942E280C6667}"/>
              </a:ext>
            </a:extLst>
          </p:cNvPr>
          <p:cNvSpPr>
            <a:spLocks noGrp="1"/>
          </p:cNvSpPr>
          <p:nvPr>
            <p:ph type="ftr" sz="quarter" idx="15"/>
          </p:nvPr>
        </p:nvSpPr>
        <p:spPr/>
        <p:txBody>
          <a:bodyPr/>
          <a:lstStyle/>
          <a:p>
            <a:pPr algn="l" defTabSz="914400"/>
            <a:endParaRPr lang="de-DE" dirty="0"/>
          </a:p>
        </p:txBody>
      </p:sp>
      <p:sp>
        <p:nvSpPr>
          <p:cNvPr id="6" name="Foliennummernplatzhalter 5">
            <a:extLst>
              <a:ext uri="{FF2B5EF4-FFF2-40B4-BE49-F238E27FC236}">
                <a16:creationId xmlns:a16="http://schemas.microsoft.com/office/drawing/2014/main" id="{D5CBCDEC-DC2A-464B-A415-BE611CBB082E}"/>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8" name="Textplatzhalter 5">
            <a:extLst>
              <a:ext uri="{FF2B5EF4-FFF2-40B4-BE49-F238E27FC236}">
                <a16:creationId xmlns:a16="http://schemas.microsoft.com/office/drawing/2014/main" id="{99041BD2-947B-4981-B3F2-8E5697F62E61}"/>
              </a:ext>
            </a:extLst>
          </p:cNvPr>
          <p:cNvSpPr>
            <a:spLocks noGrp="1"/>
          </p:cNvSpPr>
          <p:nvPr>
            <p:ph type="body" sz="quarter" idx="23" hasCustomPrompt="1"/>
          </p:nvPr>
        </p:nvSpPr>
        <p:spPr>
          <a:xfrm>
            <a:off x="414000" y="1449388"/>
            <a:ext cx="3672000" cy="479901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Tree>
    <p:extLst>
      <p:ext uri="{BB962C8B-B14F-4D97-AF65-F5344CB8AC3E}">
        <p14:creationId xmlns:p14="http://schemas.microsoft.com/office/powerpoint/2010/main" val="17547064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 Picture 1">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279899" y="404812"/>
            <a:ext cx="7504113" cy="5843587"/>
          </a:xfrm>
          <a:prstGeom prst="rect">
            <a:avLst/>
          </a:prstGeom>
          <a:solidFill>
            <a:schemeClr val="bg2"/>
          </a:solidFill>
        </p:spPr>
        <p:txBody>
          <a:bodyPr anchor="t">
            <a:normAutofit/>
          </a:bodyPr>
          <a:lstStyle>
            <a:lvl1pPr marL="0" indent="0">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Espacio para imagen</a:t>
            </a:r>
          </a:p>
        </p:txBody>
      </p:sp>
      <p:sp>
        <p:nvSpPr>
          <p:cNvPr id="2" name="Titel 1">
            <a:extLst>
              <a:ext uri="{FF2B5EF4-FFF2-40B4-BE49-F238E27FC236}">
                <a16:creationId xmlns:a16="http://schemas.microsoft.com/office/drawing/2014/main" id="{A7E4050F-64F1-47BC-B522-5CB5026C532B}"/>
              </a:ext>
            </a:extLst>
          </p:cNvPr>
          <p:cNvSpPr>
            <a:spLocks noGrp="1"/>
          </p:cNvSpPr>
          <p:nvPr>
            <p:ph type="title" hasCustomPrompt="1"/>
          </p:nvPr>
        </p:nvSpPr>
        <p:spPr>
          <a:xfrm>
            <a:off x="414969" y="404812"/>
            <a:ext cx="3672000" cy="751127"/>
          </a:xfrm>
        </p:spPr>
        <p:txBody>
          <a:bodyPr/>
          <a:lstStyle>
            <a:lvl1pPr>
              <a:defRPr/>
            </a:lvl1pPr>
          </a:lstStyle>
          <a:p>
            <a:r>
              <a:rPr lang="en-US" dirty="0" err="1"/>
              <a:t>Título</a:t>
            </a:r>
            <a:endParaRPr lang="de-DE" dirty="0"/>
          </a:p>
        </p:txBody>
      </p:sp>
      <p:sp>
        <p:nvSpPr>
          <p:cNvPr id="4" name="Datumsplatzhalter 3">
            <a:extLst>
              <a:ext uri="{FF2B5EF4-FFF2-40B4-BE49-F238E27FC236}">
                <a16:creationId xmlns:a16="http://schemas.microsoft.com/office/drawing/2014/main" id="{1AC9A5BB-6082-4942-8634-8BF50C5F9D09}"/>
              </a:ext>
            </a:extLst>
          </p:cNvPr>
          <p:cNvSpPr>
            <a:spLocks noGrp="1"/>
          </p:cNvSpPr>
          <p:nvPr>
            <p:ph type="dt" sz="half" idx="14"/>
          </p:nvPr>
        </p:nvSpPr>
        <p:spPr/>
        <p:txBody>
          <a:bodyPr/>
          <a:lstStyle/>
          <a:p>
            <a:pPr algn="r">
              <a:buClr>
                <a:schemeClr val="tx2"/>
              </a:buClr>
            </a:pPr>
            <a:endParaRPr lang="de-DE" dirty="0"/>
          </a:p>
        </p:txBody>
      </p:sp>
      <p:sp>
        <p:nvSpPr>
          <p:cNvPr id="5" name="Fußzeilenplatzhalter 4">
            <a:extLst>
              <a:ext uri="{FF2B5EF4-FFF2-40B4-BE49-F238E27FC236}">
                <a16:creationId xmlns:a16="http://schemas.microsoft.com/office/drawing/2014/main" id="{6C048B76-62D9-4E40-9A37-29BD6EB042E1}"/>
              </a:ext>
            </a:extLst>
          </p:cNvPr>
          <p:cNvSpPr>
            <a:spLocks noGrp="1"/>
          </p:cNvSpPr>
          <p:nvPr>
            <p:ph type="ftr" sz="quarter" idx="15"/>
          </p:nvPr>
        </p:nvSpPr>
        <p:spPr/>
        <p:txBody>
          <a:bodyPr/>
          <a:lstStyle/>
          <a:p>
            <a:pPr algn="l" defTabSz="914400"/>
            <a:endParaRPr lang="de-DE" dirty="0"/>
          </a:p>
        </p:txBody>
      </p:sp>
      <p:sp>
        <p:nvSpPr>
          <p:cNvPr id="6" name="Foliennummernplatzhalter 5">
            <a:extLst>
              <a:ext uri="{FF2B5EF4-FFF2-40B4-BE49-F238E27FC236}">
                <a16:creationId xmlns:a16="http://schemas.microsoft.com/office/drawing/2014/main" id="{295E1094-726C-4682-B726-7B5C55A536A7}"/>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9" name="Textplatzhalter 5">
            <a:extLst>
              <a:ext uri="{FF2B5EF4-FFF2-40B4-BE49-F238E27FC236}">
                <a16:creationId xmlns:a16="http://schemas.microsoft.com/office/drawing/2014/main" id="{3D35A2A1-7D11-44E9-84EC-3FD8CD7A8BBF}"/>
              </a:ext>
            </a:extLst>
          </p:cNvPr>
          <p:cNvSpPr>
            <a:spLocks noGrp="1"/>
          </p:cNvSpPr>
          <p:nvPr>
            <p:ph type="body" sz="quarter" idx="23" hasCustomPrompt="1"/>
          </p:nvPr>
        </p:nvSpPr>
        <p:spPr>
          <a:xfrm>
            <a:off x="414000" y="1449388"/>
            <a:ext cx="3672000" cy="479901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Tree>
    <p:extLst>
      <p:ext uri="{BB962C8B-B14F-4D97-AF65-F5344CB8AC3E}">
        <p14:creationId xmlns:p14="http://schemas.microsoft.com/office/powerpoint/2010/main" val="276077186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 Picture 2">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D41E7163-9557-114C-9A65-D33725A15975}"/>
              </a:ext>
            </a:extLst>
          </p:cNvPr>
          <p:cNvSpPr>
            <a:spLocks noGrp="1"/>
          </p:cNvSpPr>
          <p:nvPr>
            <p:ph type="pic" sz="quarter" idx="13" hasCustomPrompt="1"/>
          </p:nvPr>
        </p:nvSpPr>
        <p:spPr>
          <a:xfrm>
            <a:off x="7170688" y="0"/>
            <a:ext cx="5021312" cy="6858000"/>
          </a:xfrm>
          <a:custGeom>
            <a:avLst/>
            <a:gdLst>
              <a:gd name="connsiteX0" fmla="*/ 4273599 w 5021312"/>
              <a:gd name="connsiteY0" fmla="*/ 6379369 h 6858000"/>
              <a:gd name="connsiteX1" fmla="*/ 3852117 w 5021312"/>
              <a:gd name="connsiteY1" fmla="*/ 6552010 h 6858000"/>
              <a:gd name="connsiteX2" fmla="*/ 4273599 w 5021312"/>
              <a:gd name="connsiteY2" fmla="*/ 6724651 h 6858000"/>
              <a:gd name="connsiteX3" fmla="*/ 4437659 w 5021312"/>
              <a:gd name="connsiteY3" fmla="*/ 6711084 h 6858000"/>
              <a:gd name="connsiteX4" fmla="*/ 4450424 w 5021312"/>
              <a:gd name="connsiteY4" fmla="*/ 6708246 h 6858000"/>
              <a:gd name="connsiteX5" fmla="*/ 4463213 w 5021312"/>
              <a:gd name="connsiteY5" fmla="*/ 6722260 h 6858000"/>
              <a:gd name="connsiteX6" fmla="*/ 4509939 w 5021312"/>
              <a:gd name="connsiteY6" fmla="*/ 6736558 h 6858000"/>
              <a:gd name="connsiteX7" fmla="*/ 4576019 w 5021312"/>
              <a:gd name="connsiteY7" fmla="*/ 6687742 h 6858000"/>
              <a:gd name="connsiteX8" fmla="*/ 4572209 w 5021312"/>
              <a:gd name="connsiteY8" fmla="*/ 6673799 h 6858000"/>
              <a:gd name="connsiteX9" fmla="*/ 4623098 w 5021312"/>
              <a:gd name="connsiteY9" fmla="*/ 6648535 h 6858000"/>
              <a:gd name="connsiteX10" fmla="*/ 4695081 w 5021312"/>
              <a:gd name="connsiteY10" fmla="*/ 6552010 h 6858000"/>
              <a:gd name="connsiteX11" fmla="*/ 4273599 w 5021312"/>
              <a:gd name="connsiteY11" fmla="*/ 6379369 h 6858000"/>
              <a:gd name="connsiteX12" fmla="*/ 819551 w 5021312"/>
              <a:gd name="connsiteY12" fmla="*/ 0 h 6858000"/>
              <a:gd name="connsiteX13" fmla="*/ 5021312 w 5021312"/>
              <a:gd name="connsiteY13" fmla="*/ 0 h 6858000"/>
              <a:gd name="connsiteX14" fmla="*/ 5021312 w 5021312"/>
              <a:gd name="connsiteY14" fmla="*/ 6858000 h 6858000"/>
              <a:gd name="connsiteX15" fmla="*/ 819512 w 5021312"/>
              <a:gd name="connsiteY15" fmla="*/ 6858000 h 6858000"/>
              <a:gd name="connsiteX16" fmla="*/ 792683 w 5021312"/>
              <a:gd name="connsiteY16" fmla="*/ 6806944 h 6858000"/>
              <a:gd name="connsiteX17" fmla="*/ 0 w 5021312"/>
              <a:gd name="connsiteY17" fmla="*/ 3429000 h 6858000"/>
              <a:gd name="connsiteX18" fmla="*/ 792683 w 5021312"/>
              <a:gd name="connsiteY18" fmla="*/ 51056 h 6858000"/>
              <a:gd name="connsiteX19" fmla="*/ 804640 w 5021312"/>
              <a:gd name="connsiteY19" fmla="*/ 28302 h 6858000"/>
              <a:gd name="connsiteX20" fmla="*/ 805177 w 5021312"/>
              <a:gd name="connsiteY20" fmla="*/ 285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1312" h="6858000">
                <a:moveTo>
                  <a:pt x="4273599" y="6379369"/>
                </a:moveTo>
                <a:cubicBezTo>
                  <a:pt x="4040821" y="6379369"/>
                  <a:pt x="3852117" y="6456663"/>
                  <a:pt x="3852117" y="6552010"/>
                </a:cubicBezTo>
                <a:cubicBezTo>
                  <a:pt x="3852117" y="6647357"/>
                  <a:pt x="4040821" y="6724651"/>
                  <a:pt x="4273599" y="6724651"/>
                </a:cubicBezTo>
                <a:cubicBezTo>
                  <a:pt x="4331794" y="6724651"/>
                  <a:pt x="4387233" y="6719820"/>
                  <a:pt x="4437659" y="6711084"/>
                </a:cubicBezTo>
                <a:lnTo>
                  <a:pt x="4450424" y="6708246"/>
                </a:lnTo>
                <a:lnTo>
                  <a:pt x="4463213" y="6722260"/>
                </a:lnTo>
                <a:cubicBezTo>
                  <a:pt x="4475172" y="6731094"/>
                  <a:pt x="4491691" y="6736558"/>
                  <a:pt x="4509939" y="6736558"/>
                </a:cubicBezTo>
                <a:cubicBezTo>
                  <a:pt x="4546434" y="6736558"/>
                  <a:pt x="4576019" y="6714702"/>
                  <a:pt x="4576019" y="6687742"/>
                </a:cubicBezTo>
                <a:lnTo>
                  <a:pt x="4572209" y="6673799"/>
                </a:lnTo>
                <a:lnTo>
                  <a:pt x="4623098" y="6648535"/>
                </a:lnTo>
                <a:cubicBezTo>
                  <a:pt x="4668544" y="6620982"/>
                  <a:pt x="4695081" y="6587765"/>
                  <a:pt x="4695081" y="6552010"/>
                </a:cubicBezTo>
                <a:cubicBezTo>
                  <a:pt x="4695081" y="6456663"/>
                  <a:pt x="4506377" y="6379369"/>
                  <a:pt x="4273599" y="6379369"/>
                </a:cubicBezTo>
                <a:close/>
                <a:moveTo>
                  <a:pt x="819551" y="0"/>
                </a:moveTo>
                <a:lnTo>
                  <a:pt x="5021312" y="0"/>
                </a:lnTo>
                <a:lnTo>
                  <a:pt x="5021312" y="6858000"/>
                </a:lnTo>
                <a:lnTo>
                  <a:pt x="819512" y="6858000"/>
                </a:lnTo>
                <a:lnTo>
                  <a:pt x="792683" y="6806944"/>
                </a:lnTo>
                <a:cubicBezTo>
                  <a:pt x="282256" y="5768699"/>
                  <a:pt x="0" y="4627208"/>
                  <a:pt x="0" y="3429000"/>
                </a:cubicBezTo>
                <a:cubicBezTo>
                  <a:pt x="0" y="2230792"/>
                  <a:pt x="282256" y="1089300"/>
                  <a:pt x="792683" y="51056"/>
                </a:cubicBezTo>
                <a:lnTo>
                  <a:pt x="804640" y="28302"/>
                </a:lnTo>
                <a:lnTo>
                  <a:pt x="805177" y="28572"/>
                </a:lnTo>
                <a:close/>
              </a:path>
            </a:pathLst>
          </a:custGeom>
          <a:solidFill>
            <a:schemeClr val="bg2">
              <a:lumMod val="90000"/>
            </a:schemeClr>
          </a:solidFill>
        </p:spPr>
        <p:txBody>
          <a:bodyPr wrap="square" anchor="ctr">
            <a:noAutofit/>
          </a:bodyPr>
          <a:lstStyle>
            <a:lvl1pPr marL="1587" marR="0" indent="0" algn="ctr" defTabSz="2700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i="1"/>
            </a:lvl1pPr>
          </a:lstStyle>
          <a:p>
            <a:pPr marL="1587" marR="0" lvl="0" indent="0" algn="ctr" defTabSz="2700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br>
              <a:rPr lang="de-DE" dirty="0"/>
            </a:br>
            <a:br>
              <a:rPr lang="de-DE" dirty="0"/>
            </a:br>
            <a:r>
              <a:rPr lang="en-US" dirty="0"/>
              <a:t>Espacio para imagen</a:t>
            </a:r>
          </a:p>
        </p:txBody>
      </p:sp>
      <p:sp>
        <p:nvSpPr>
          <p:cNvPr id="2" name="Titel 1">
            <a:extLst>
              <a:ext uri="{FF2B5EF4-FFF2-40B4-BE49-F238E27FC236}">
                <a16:creationId xmlns:a16="http://schemas.microsoft.com/office/drawing/2014/main" id="{A7E4050F-64F1-47BC-B522-5CB5026C532B}"/>
              </a:ext>
            </a:extLst>
          </p:cNvPr>
          <p:cNvSpPr>
            <a:spLocks noGrp="1"/>
          </p:cNvSpPr>
          <p:nvPr>
            <p:ph type="title" hasCustomPrompt="1"/>
          </p:nvPr>
        </p:nvSpPr>
        <p:spPr>
          <a:xfrm>
            <a:off x="414968" y="404812"/>
            <a:ext cx="6363517" cy="751127"/>
          </a:xfrm>
        </p:spPr>
        <p:txBody>
          <a:bodyPr/>
          <a:lstStyle>
            <a:lvl1pPr>
              <a:defRPr/>
            </a:lvl1pPr>
          </a:lstStyle>
          <a:p>
            <a:r>
              <a:rPr lang="en-US" dirty="0" err="1"/>
              <a:t>Título</a:t>
            </a:r>
            <a:endParaRPr lang="de-DE" dirty="0"/>
          </a:p>
        </p:txBody>
      </p:sp>
      <p:sp>
        <p:nvSpPr>
          <p:cNvPr id="4" name="Datumsplatzhalter 3">
            <a:extLst>
              <a:ext uri="{FF2B5EF4-FFF2-40B4-BE49-F238E27FC236}">
                <a16:creationId xmlns:a16="http://schemas.microsoft.com/office/drawing/2014/main" id="{1AC9A5BB-6082-4942-8634-8BF50C5F9D09}"/>
              </a:ext>
            </a:extLst>
          </p:cNvPr>
          <p:cNvSpPr>
            <a:spLocks noGrp="1"/>
          </p:cNvSpPr>
          <p:nvPr>
            <p:ph type="dt" sz="half" idx="14"/>
          </p:nvPr>
        </p:nvSpPr>
        <p:spPr/>
        <p:txBody>
          <a:bodyPr/>
          <a:lstStyle/>
          <a:p>
            <a:pPr algn="r">
              <a:buClr>
                <a:schemeClr val="tx2"/>
              </a:buClr>
            </a:pPr>
            <a:endParaRPr lang="de-DE" dirty="0"/>
          </a:p>
        </p:txBody>
      </p:sp>
      <p:sp>
        <p:nvSpPr>
          <p:cNvPr id="5" name="Fußzeilenplatzhalter 4">
            <a:extLst>
              <a:ext uri="{FF2B5EF4-FFF2-40B4-BE49-F238E27FC236}">
                <a16:creationId xmlns:a16="http://schemas.microsoft.com/office/drawing/2014/main" id="{6C048B76-62D9-4E40-9A37-29BD6EB042E1}"/>
              </a:ext>
            </a:extLst>
          </p:cNvPr>
          <p:cNvSpPr>
            <a:spLocks noGrp="1"/>
          </p:cNvSpPr>
          <p:nvPr>
            <p:ph type="ftr" sz="quarter" idx="15"/>
          </p:nvPr>
        </p:nvSpPr>
        <p:spPr/>
        <p:txBody>
          <a:bodyPr/>
          <a:lstStyle/>
          <a:p>
            <a:pPr algn="l" defTabSz="914400"/>
            <a:endParaRPr lang="de-DE" dirty="0"/>
          </a:p>
        </p:txBody>
      </p:sp>
      <p:sp>
        <p:nvSpPr>
          <p:cNvPr id="6" name="Foliennummernplatzhalter 5">
            <a:extLst>
              <a:ext uri="{FF2B5EF4-FFF2-40B4-BE49-F238E27FC236}">
                <a16:creationId xmlns:a16="http://schemas.microsoft.com/office/drawing/2014/main" id="{295E1094-726C-4682-B726-7B5C55A536A7}"/>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9" name="Textplatzhalter 5">
            <a:extLst>
              <a:ext uri="{FF2B5EF4-FFF2-40B4-BE49-F238E27FC236}">
                <a16:creationId xmlns:a16="http://schemas.microsoft.com/office/drawing/2014/main" id="{3D35A2A1-7D11-44E9-84EC-3FD8CD7A8BBF}"/>
              </a:ext>
            </a:extLst>
          </p:cNvPr>
          <p:cNvSpPr>
            <a:spLocks noGrp="1"/>
          </p:cNvSpPr>
          <p:nvPr>
            <p:ph type="body" sz="quarter" idx="23" hasCustomPrompt="1"/>
          </p:nvPr>
        </p:nvSpPr>
        <p:spPr>
          <a:xfrm>
            <a:off x="413999" y="1449388"/>
            <a:ext cx="6364487" cy="4799011"/>
          </a:xfrm>
          <a:prstGeom prst="rect">
            <a:avLst/>
          </a:prstGeom>
        </p:spPr>
        <p:txBody>
          <a:bodyPr>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Tree>
    <p:extLst>
      <p:ext uri="{BB962C8B-B14F-4D97-AF65-F5344CB8AC3E}">
        <p14:creationId xmlns:p14="http://schemas.microsoft.com/office/powerpoint/2010/main" val="113389384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One Box">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lvl1pPr>
              <a:defRPr/>
            </a:lvl1pPr>
          </a:lstStyle>
          <a:p>
            <a:r>
              <a:rPr lang="en-US" dirty="0" err="1"/>
              <a:t>Título</a:t>
            </a:r>
            <a:endParaRPr lang="de-DE" dirty="0"/>
          </a:p>
        </p:txBody>
      </p:sp>
      <p:sp>
        <p:nvSpPr>
          <p:cNvPr id="11" name="Textplatzhalter 10">
            <a:extLst>
              <a:ext uri="{FF2B5EF4-FFF2-40B4-BE49-F238E27FC236}">
                <a16:creationId xmlns:a16="http://schemas.microsoft.com/office/drawing/2014/main" id="{32D0901D-F20C-4ADE-B558-0AB10D5C4384}"/>
              </a:ext>
            </a:extLst>
          </p:cNvPr>
          <p:cNvSpPr>
            <a:spLocks noGrp="1"/>
          </p:cNvSpPr>
          <p:nvPr>
            <p:ph type="body" sz="quarter" idx="10" hasCustomPrompt="1"/>
          </p:nvPr>
        </p:nvSpPr>
        <p:spPr>
          <a:xfrm>
            <a:off x="413998" y="1450800"/>
            <a:ext cx="113616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SUBTÍTULO – 18 PT</a:t>
            </a:r>
          </a:p>
        </p:txBody>
      </p:sp>
      <p:sp>
        <p:nvSpPr>
          <p:cNvPr id="2" name="Datumsplatzhalter 1">
            <a:extLst>
              <a:ext uri="{FF2B5EF4-FFF2-40B4-BE49-F238E27FC236}">
                <a16:creationId xmlns:a16="http://schemas.microsoft.com/office/drawing/2014/main" id="{1E8E4913-B03A-4AB6-B7F2-A0872B34D1CC}"/>
              </a:ext>
            </a:extLst>
          </p:cNvPr>
          <p:cNvSpPr>
            <a:spLocks noGrp="1"/>
          </p:cNvSpPr>
          <p:nvPr>
            <p:ph type="dt" sz="half" idx="12"/>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7D0CBED1-7E45-4D54-80F8-5FC6D98DAFD7}"/>
              </a:ext>
            </a:extLst>
          </p:cNvPr>
          <p:cNvSpPr>
            <a:spLocks noGrp="1"/>
          </p:cNvSpPr>
          <p:nvPr>
            <p:ph type="ftr" sz="quarter" idx="13"/>
          </p:nvPr>
        </p:nvSpPr>
        <p:spPr/>
        <p:txBody>
          <a:bodyPr/>
          <a:lstStyle/>
          <a:p>
            <a:pPr algn="l" defTabSz="914400"/>
            <a:endParaRPr lang="de-DE" dirty="0"/>
          </a:p>
        </p:txBody>
      </p:sp>
      <p:sp>
        <p:nvSpPr>
          <p:cNvPr id="5" name="Foliennummernplatzhalter 4">
            <a:extLst>
              <a:ext uri="{FF2B5EF4-FFF2-40B4-BE49-F238E27FC236}">
                <a16:creationId xmlns:a16="http://schemas.microsoft.com/office/drawing/2014/main" id="{69D840CB-0CFF-4728-A26F-94ABA447D9D1}"/>
              </a:ext>
            </a:extLst>
          </p:cNvPr>
          <p:cNvSpPr>
            <a:spLocks noGrp="1"/>
          </p:cNvSpPr>
          <p:nvPr>
            <p:ph type="sldNum" sz="quarter" idx="14"/>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8" name="Textplatzhalter 5">
            <a:extLst>
              <a:ext uri="{FF2B5EF4-FFF2-40B4-BE49-F238E27FC236}">
                <a16:creationId xmlns:a16="http://schemas.microsoft.com/office/drawing/2014/main" id="{EB1F31E0-4653-4DC0-B658-BCEDBE198E24}"/>
              </a:ext>
            </a:extLst>
          </p:cNvPr>
          <p:cNvSpPr>
            <a:spLocks noGrp="1"/>
          </p:cNvSpPr>
          <p:nvPr>
            <p:ph type="body" sz="quarter" idx="15" hasCustomPrompt="1"/>
          </p:nvPr>
        </p:nvSpPr>
        <p:spPr>
          <a:xfrm>
            <a:off x="414000" y="1854616"/>
            <a:ext cx="11361737"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Tree>
    <p:extLst>
      <p:ext uri="{BB962C8B-B14F-4D97-AF65-F5344CB8AC3E}">
        <p14:creationId xmlns:p14="http://schemas.microsoft.com/office/powerpoint/2010/main" val="190381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Two Boxes a)">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lvl1pPr>
              <a:defRPr/>
            </a:lvl1pPr>
          </a:lstStyle>
          <a:p>
            <a:r>
              <a:rPr lang="en-US" dirty="0" err="1"/>
              <a:t>Título</a:t>
            </a:r>
            <a:endParaRPr lang="de-DE" dirty="0"/>
          </a:p>
        </p:txBody>
      </p:sp>
      <p:sp>
        <p:nvSpPr>
          <p:cNvPr id="11" name="Textplatzhalter 10">
            <a:extLst>
              <a:ext uri="{FF2B5EF4-FFF2-40B4-BE49-F238E27FC236}">
                <a16:creationId xmlns:a16="http://schemas.microsoft.com/office/drawing/2014/main" id="{8FF59F2D-10A2-4754-9921-2F474FD22299}"/>
              </a:ext>
            </a:extLst>
          </p:cNvPr>
          <p:cNvSpPr>
            <a:spLocks noGrp="1"/>
          </p:cNvSpPr>
          <p:nvPr>
            <p:ph type="body" sz="quarter" idx="10" hasCustomPrompt="1"/>
          </p:nvPr>
        </p:nvSpPr>
        <p:spPr>
          <a:xfrm>
            <a:off x="413998" y="1450800"/>
            <a:ext cx="55800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SUBTÍTULO – 18 PT</a:t>
            </a:r>
          </a:p>
        </p:txBody>
      </p:sp>
      <p:sp>
        <p:nvSpPr>
          <p:cNvPr id="13" name="Textplatzhalter 10">
            <a:extLst>
              <a:ext uri="{FF2B5EF4-FFF2-40B4-BE49-F238E27FC236}">
                <a16:creationId xmlns:a16="http://schemas.microsoft.com/office/drawing/2014/main" id="{F84387DE-2F71-492C-B8B2-0D7AC531CF70}"/>
              </a:ext>
            </a:extLst>
          </p:cNvPr>
          <p:cNvSpPr>
            <a:spLocks noGrp="1"/>
          </p:cNvSpPr>
          <p:nvPr>
            <p:ph type="body" sz="quarter" idx="12" hasCustomPrompt="1"/>
          </p:nvPr>
        </p:nvSpPr>
        <p:spPr>
          <a:xfrm>
            <a:off x="6197031" y="1450800"/>
            <a:ext cx="5580000"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SUBTÍTULO – 18 PT</a:t>
            </a:r>
          </a:p>
        </p:txBody>
      </p:sp>
      <p:sp>
        <p:nvSpPr>
          <p:cNvPr id="2" name="Datumsplatzhalter 1">
            <a:extLst>
              <a:ext uri="{FF2B5EF4-FFF2-40B4-BE49-F238E27FC236}">
                <a16:creationId xmlns:a16="http://schemas.microsoft.com/office/drawing/2014/main" id="{38029B19-0EED-4E9D-BB18-BF6ABA02D98E}"/>
              </a:ext>
            </a:extLst>
          </p:cNvPr>
          <p:cNvSpPr>
            <a:spLocks noGrp="1"/>
          </p:cNvSpPr>
          <p:nvPr>
            <p:ph type="dt" sz="half" idx="14"/>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4C478951-E3F4-4E8C-8B0E-C16D18C85BE7}"/>
              </a:ext>
            </a:extLst>
          </p:cNvPr>
          <p:cNvSpPr>
            <a:spLocks noGrp="1"/>
          </p:cNvSpPr>
          <p:nvPr>
            <p:ph type="ftr" sz="quarter" idx="15"/>
          </p:nvPr>
        </p:nvSpPr>
        <p:spPr/>
        <p:txBody>
          <a:bodyPr/>
          <a:lstStyle/>
          <a:p>
            <a:pPr algn="l" defTabSz="914400"/>
            <a:endParaRPr lang="de-DE" dirty="0"/>
          </a:p>
        </p:txBody>
      </p:sp>
      <p:sp>
        <p:nvSpPr>
          <p:cNvPr id="5" name="Foliennummernplatzhalter 4">
            <a:extLst>
              <a:ext uri="{FF2B5EF4-FFF2-40B4-BE49-F238E27FC236}">
                <a16:creationId xmlns:a16="http://schemas.microsoft.com/office/drawing/2014/main" id="{0002492C-6BB2-4E6D-ACAA-16FDF397D8D8}"/>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10" name="Textplatzhalter 5">
            <a:extLst>
              <a:ext uri="{FF2B5EF4-FFF2-40B4-BE49-F238E27FC236}">
                <a16:creationId xmlns:a16="http://schemas.microsoft.com/office/drawing/2014/main" id="{D3C193D6-6164-4F01-AED8-29F6CB2ECA0B}"/>
              </a:ext>
            </a:extLst>
          </p:cNvPr>
          <p:cNvSpPr>
            <a:spLocks noGrp="1"/>
          </p:cNvSpPr>
          <p:nvPr>
            <p:ph type="body" sz="quarter" idx="17" hasCustomPrompt="1"/>
          </p:nvPr>
        </p:nvSpPr>
        <p:spPr>
          <a:xfrm>
            <a:off x="414000" y="1854616"/>
            <a:ext cx="5580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15" name="Textplatzhalter 5">
            <a:extLst>
              <a:ext uri="{FF2B5EF4-FFF2-40B4-BE49-F238E27FC236}">
                <a16:creationId xmlns:a16="http://schemas.microsoft.com/office/drawing/2014/main" id="{64D01294-00DF-433E-AB6F-5847DB31A278}"/>
              </a:ext>
            </a:extLst>
          </p:cNvPr>
          <p:cNvSpPr>
            <a:spLocks noGrp="1"/>
          </p:cNvSpPr>
          <p:nvPr>
            <p:ph type="body" sz="quarter" idx="18" hasCustomPrompt="1"/>
          </p:nvPr>
        </p:nvSpPr>
        <p:spPr>
          <a:xfrm>
            <a:off x="6197031" y="1854616"/>
            <a:ext cx="5580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Tree>
    <p:extLst>
      <p:ext uri="{BB962C8B-B14F-4D97-AF65-F5344CB8AC3E}">
        <p14:creationId xmlns:p14="http://schemas.microsoft.com/office/powerpoint/2010/main" val="280234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 bright image">
    <p:spTree>
      <p:nvGrpSpPr>
        <p:cNvPr id="1" name=""/>
        <p:cNvGrpSpPr/>
        <p:nvPr/>
      </p:nvGrpSpPr>
      <p:grpSpPr>
        <a:xfrm>
          <a:off x="0" y="0"/>
          <a:ext cx="0" cy="0"/>
          <a:chOff x="0" y="0"/>
          <a:chExt cx="0" cy="0"/>
        </a:xfrm>
      </p:grpSpPr>
      <p:sp>
        <p:nvSpPr>
          <p:cNvPr id="19" name="Bildplatzhalter 18">
            <a:extLst>
              <a:ext uri="{FF2B5EF4-FFF2-40B4-BE49-F238E27FC236}">
                <a16:creationId xmlns:a16="http://schemas.microsoft.com/office/drawing/2014/main" id="{7E778437-48EB-1635-99B0-0BEC450C33EF}"/>
              </a:ext>
            </a:extLst>
          </p:cNvPr>
          <p:cNvSpPr>
            <a:spLocks noGrp="1"/>
          </p:cNvSpPr>
          <p:nvPr>
            <p:ph type="pic" sz="quarter" idx="16" hasCustomPrompt="1"/>
          </p:nvPr>
        </p:nvSpPr>
        <p:spPr>
          <a:xfrm>
            <a:off x="1" y="0"/>
            <a:ext cx="12192000" cy="6858001"/>
          </a:xfrm>
          <a:custGeom>
            <a:avLst/>
            <a:gdLst>
              <a:gd name="connsiteX0" fmla="*/ 1292940 w 12192000"/>
              <a:gd name="connsiteY0" fmla="*/ 5165903 h 6858001"/>
              <a:gd name="connsiteX1" fmla="*/ 1269647 w 12192000"/>
              <a:gd name="connsiteY1" fmla="*/ 5175551 h 6858001"/>
              <a:gd name="connsiteX2" fmla="*/ 1259999 w 12192000"/>
              <a:gd name="connsiteY2" fmla="*/ 5198844 h 6858001"/>
              <a:gd name="connsiteX3" fmla="*/ 1259999 w 12192000"/>
              <a:gd name="connsiteY3" fmla="*/ 5198843 h 6858001"/>
              <a:gd name="connsiteX4" fmla="*/ 1259999 w 12192000"/>
              <a:gd name="connsiteY4" fmla="*/ 5198844 h 6858001"/>
              <a:gd name="connsiteX5" fmla="*/ 1259999 w 12192000"/>
              <a:gd name="connsiteY5" fmla="*/ 5198844 h 6858001"/>
              <a:gd name="connsiteX6" fmla="*/ 1269647 w 12192000"/>
              <a:gd name="connsiteY6" fmla="*/ 5222136 h 6858001"/>
              <a:gd name="connsiteX7" fmla="*/ 1292940 w 12192000"/>
              <a:gd name="connsiteY7" fmla="*/ 5231784 h 6858001"/>
              <a:gd name="connsiteX8" fmla="*/ 1964927 w 12192000"/>
              <a:gd name="connsiteY8" fmla="*/ 5231785 h 6858001"/>
              <a:gd name="connsiteX9" fmla="*/ 1997868 w 12192000"/>
              <a:gd name="connsiteY9" fmla="*/ 5198844 h 6858001"/>
              <a:gd name="connsiteX10" fmla="*/ 1997869 w 12192000"/>
              <a:gd name="connsiteY10" fmla="*/ 5198844 h 6858001"/>
              <a:gd name="connsiteX11" fmla="*/ 1964928 w 12192000"/>
              <a:gd name="connsiteY11" fmla="*/ 5165903 h 6858001"/>
              <a:gd name="connsiteX12" fmla="*/ 7266734 w 12192000"/>
              <a:gd name="connsiteY12" fmla="*/ 0 h 6858001"/>
              <a:gd name="connsiteX13" fmla="*/ 12192000 w 12192000"/>
              <a:gd name="connsiteY13" fmla="*/ 0 h 6858001"/>
              <a:gd name="connsiteX14" fmla="*/ 12192000 w 12192000"/>
              <a:gd name="connsiteY14" fmla="*/ 6858001 h 6858001"/>
              <a:gd name="connsiteX15" fmla="*/ 0 w 12192000"/>
              <a:gd name="connsiteY15" fmla="*/ 6858001 h 6858001"/>
              <a:gd name="connsiteX16" fmla="*/ 0 w 12192000"/>
              <a:gd name="connsiteY16" fmla="*/ 1657411 h 6858001"/>
              <a:gd name="connsiteX17" fmla="*/ 440960 w 12192000"/>
              <a:gd name="connsiteY17" fmla="*/ 1840088 h 6858001"/>
              <a:gd name="connsiteX18" fmla="*/ 2437175 w 12192000"/>
              <a:gd name="connsiteY18" fmla="*/ 2184654 h 6858001"/>
              <a:gd name="connsiteX19" fmla="*/ 6871176 w 12192000"/>
              <a:gd name="connsiteY19" fmla="*/ 37266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1">
                <a:moveTo>
                  <a:pt x="1292940" y="5165903"/>
                </a:moveTo>
                <a:cubicBezTo>
                  <a:pt x="1283844" y="5165903"/>
                  <a:pt x="1275608" y="5169590"/>
                  <a:pt x="1269647" y="5175551"/>
                </a:cubicBezTo>
                <a:lnTo>
                  <a:pt x="1259999" y="5198844"/>
                </a:lnTo>
                <a:lnTo>
                  <a:pt x="1259999" y="5198843"/>
                </a:lnTo>
                <a:lnTo>
                  <a:pt x="1259999" y="5198844"/>
                </a:lnTo>
                <a:lnTo>
                  <a:pt x="1259999" y="5198844"/>
                </a:lnTo>
                <a:lnTo>
                  <a:pt x="1269647" y="5222136"/>
                </a:lnTo>
                <a:cubicBezTo>
                  <a:pt x="1275608" y="5228097"/>
                  <a:pt x="1283844" y="5231784"/>
                  <a:pt x="1292940" y="5231784"/>
                </a:cubicBezTo>
                <a:lnTo>
                  <a:pt x="1964927" y="5231785"/>
                </a:lnTo>
                <a:cubicBezTo>
                  <a:pt x="1983120" y="5231785"/>
                  <a:pt x="1997868" y="5217037"/>
                  <a:pt x="1997868" y="5198844"/>
                </a:cubicBezTo>
                <a:lnTo>
                  <a:pt x="1997869" y="5198844"/>
                </a:lnTo>
                <a:cubicBezTo>
                  <a:pt x="1997869" y="5180651"/>
                  <a:pt x="1983121" y="5165903"/>
                  <a:pt x="1964928" y="5165903"/>
                </a:cubicBezTo>
                <a:close/>
                <a:moveTo>
                  <a:pt x="7266734" y="0"/>
                </a:moveTo>
                <a:lnTo>
                  <a:pt x="12192000" y="0"/>
                </a:lnTo>
                <a:lnTo>
                  <a:pt x="12192000" y="6858001"/>
                </a:lnTo>
                <a:lnTo>
                  <a:pt x="0" y="6858001"/>
                </a:lnTo>
                <a:lnTo>
                  <a:pt x="0" y="1657411"/>
                </a:lnTo>
                <a:lnTo>
                  <a:pt x="440960" y="1840088"/>
                </a:lnTo>
                <a:cubicBezTo>
                  <a:pt x="1083254" y="2066860"/>
                  <a:pt x="1749311" y="2184654"/>
                  <a:pt x="2437175" y="2184654"/>
                </a:cubicBezTo>
                <a:cubicBezTo>
                  <a:pt x="4042192" y="2184654"/>
                  <a:pt x="5528478" y="1543333"/>
                  <a:pt x="6871176" y="372669"/>
                </a:cubicBezTo>
                <a:close/>
              </a:path>
            </a:pathLst>
          </a:custGeom>
          <a:solidFill>
            <a:schemeClr val="bg1">
              <a:lumMod val="95000"/>
            </a:schemeClr>
          </a:solidFill>
        </p:spPr>
        <p:txBody>
          <a:bodyPr wrap="square" bIns="828000" anchor="ctr" anchorCtr="1">
            <a:noAutofit/>
          </a:bodyPr>
          <a:lstStyle>
            <a:lvl1pPr marL="1587" indent="0">
              <a:buNone/>
              <a:defRPr i="1"/>
            </a:lvl1pPr>
          </a:lstStyle>
          <a:p>
            <a:r>
              <a:rPr lang="es-ES_tradnl" noProof="0" dirty="0"/>
              <a:t>Espacio para imagen (claro)</a:t>
            </a:r>
          </a:p>
        </p:txBody>
      </p:sp>
      <p:pic>
        <p:nvPicPr>
          <p:cNvPr id="12" name="Grafik 11">
            <a:extLst>
              <a:ext uri="{FF2B5EF4-FFF2-40B4-BE49-F238E27FC236}">
                <a16:creationId xmlns:a16="http://schemas.microsoft.com/office/drawing/2014/main" id="{DBAD3CAF-ADC2-3F4A-2EA6-88B7D7CFA979}"/>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r="39688" b="66936"/>
          <a:stretch/>
        </p:blipFill>
        <p:spPr>
          <a:xfrm>
            <a:off x="0" y="0"/>
            <a:ext cx="7353300" cy="2267556"/>
          </a:xfrm>
          <a:prstGeom prst="rect">
            <a:avLst/>
          </a:prstGeom>
        </p:spPr>
      </p:pic>
      <p:sp>
        <p:nvSpPr>
          <p:cNvPr id="2" name="Title 1"/>
          <p:cNvSpPr>
            <a:spLocks noGrp="1"/>
          </p:cNvSpPr>
          <p:nvPr>
            <p:ph type="ctrTitle" hasCustomPrompt="1"/>
          </p:nvPr>
        </p:nvSpPr>
        <p:spPr>
          <a:xfrm>
            <a:off x="1260000" y="3596640"/>
            <a:ext cx="7236000" cy="1270559"/>
          </a:xfrm>
          <a:prstGeom prst="rect">
            <a:avLst/>
          </a:prstGeom>
        </p:spPr>
        <p:txBody>
          <a:bodyPr wrap="square" anchor="b">
            <a:noAutofit/>
          </a:bodyPr>
          <a:lstStyle>
            <a:lvl1pPr algn="l">
              <a:defRPr sz="3600">
                <a:solidFill>
                  <a:schemeClr val="tx2"/>
                </a:solidFill>
              </a:defRPr>
            </a:lvl1pPr>
          </a:lstStyle>
          <a:p>
            <a:r>
              <a:rPr lang="es-ES_tradnl" noProof="0" dirty="0"/>
              <a:t>Título de la presentación</a:t>
            </a:r>
            <a:r>
              <a:rPr lang="en-GB" dirty="0"/>
              <a:t>, </a:t>
            </a:r>
            <a:br>
              <a:rPr lang="en-GB" dirty="0"/>
            </a:br>
            <a:r>
              <a:rPr lang="es-ES" dirty="0"/>
              <a:t>el color del texto debe ser </a:t>
            </a:r>
            <a:r>
              <a:rPr lang="en-GB" dirty="0"/>
              <a:t>bright blue</a:t>
            </a:r>
            <a:endParaRPr lang="en-US" dirty="0"/>
          </a:p>
        </p:txBody>
      </p:sp>
      <p:sp>
        <p:nvSpPr>
          <p:cNvPr id="3" name="Subtitle 2"/>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noProof="0" dirty="0"/>
              <a:t>Subtítulo si aplica</a:t>
            </a:r>
            <a:br>
              <a:rPr lang="es-ES_tradnl" noProof="0" dirty="0"/>
            </a:br>
            <a:r>
              <a:rPr lang="es-ES_tradnl" noProof="0" dirty="0"/>
              <a:t>Calibri Regular – 20pt</a:t>
            </a:r>
          </a:p>
        </p:txBody>
      </p:sp>
      <p:sp>
        <p:nvSpPr>
          <p:cNvPr id="13" name="Text Placeholder 12">
            <a:extLst>
              <a:ext uri="{FF2B5EF4-FFF2-40B4-BE49-F238E27FC236}">
                <a16:creationId xmlns:a16="http://schemas.microsoft.com/office/drawing/2014/main" id="{B329AE76-8F8C-4240-A576-980EA064E768}"/>
              </a:ext>
            </a:extLst>
          </p:cNvPr>
          <p:cNvSpPr>
            <a:spLocks noGrp="1"/>
          </p:cNvSpPr>
          <p:nvPr>
            <p:ph type="body" sz="quarter" idx="13" hasCustomPrompt="1"/>
          </p:nvPr>
        </p:nvSpPr>
        <p:spPr>
          <a:xfrm>
            <a:off x="8507999" y="5583600"/>
            <a:ext cx="3060700" cy="276225"/>
          </a:xfrm>
          <a:prstGeom prst="rect">
            <a:avLst/>
          </a:prstGeom>
        </p:spPr>
        <p:txBody>
          <a:bodyPr>
            <a:noAutofit/>
          </a:bodyPr>
          <a:lstStyle>
            <a:lvl1pPr marL="0" indent="0" algn="r">
              <a:buNone/>
              <a:defRPr sz="1600" b="1">
                <a:solidFill>
                  <a:schemeClr val="tx2"/>
                </a:solidFill>
              </a:defRPr>
            </a:lvl1pPr>
          </a:lstStyle>
          <a:p>
            <a:pPr lvl="0"/>
            <a:r>
              <a:rPr lang="es-ES_tradnl" noProof="0" dirty="0"/>
              <a:t>Nombre y Apellido / Bold</a:t>
            </a:r>
          </a:p>
        </p:txBody>
      </p:sp>
      <p:sp>
        <p:nvSpPr>
          <p:cNvPr id="14" name="Text Placeholder 12">
            <a:extLst>
              <a:ext uri="{FF2B5EF4-FFF2-40B4-BE49-F238E27FC236}">
                <a16:creationId xmlns:a16="http://schemas.microsoft.com/office/drawing/2014/main" id="{BAB28BF6-6F0E-4F4B-8BBC-80B95CE5BD6A}"/>
              </a:ext>
            </a:extLst>
          </p:cNvPr>
          <p:cNvSpPr>
            <a:spLocks noGrp="1"/>
          </p:cNvSpPr>
          <p:nvPr>
            <p:ph type="body" sz="quarter" idx="14" hasCustomPrompt="1"/>
          </p:nvPr>
        </p:nvSpPr>
        <p:spPr>
          <a:xfrm>
            <a:off x="8507998" y="5877736"/>
            <a:ext cx="3060701" cy="276225"/>
          </a:xfrm>
          <a:prstGeom prst="rect">
            <a:avLst/>
          </a:prstGeom>
        </p:spPr>
        <p:txBody>
          <a:bodyPr>
            <a:noAutofit/>
          </a:bodyPr>
          <a:lstStyle>
            <a:lvl1pPr marL="0" indent="0" algn="r">
              <a:buNone/>
              <a:defRPr sz="1600" b="0">
                <a:solidFill>
                  <a:schemeClr val="tx2"/>
                </a:solidFill>
              </a:defRPr>
            </a:lvl1pPr>
          </a:lstStyle>
          <a:p>
            <a:r>
              <a:rPr lang="es-ES_tradnl" noProof="0" dirty="0"/>
              <a:t>Evento / Fecha – Calibri 16pt</a:t>
            </a:r>
          </a:p>
        </p:txBody>
      </p:sp>
      <p:pic>
        <p:nvPicPr>
          <p:cNvPr id="8" name="Logo">
            <a:extLst>
              <a:ext uri="{FF2B5EF4-FFF2-40B4-BE49-F238E27FC236}">
                <a16:creationId xmlns:a16="http://schemas.microsoft.com/office/drawing/2014/main" id="{2437F8FC-A37C-8841-BB56-1D4FD904A8E8}"/>
              </a:ext>
            </a:extLst>
          </p:cNvPr>
          <p:cNvPicPr>
            <a:picLocks noChangeAspect="1"/>
          </p:cNvPicPr>
          <p:nvPr userDrawn="1"/>
        </p:nvPicPr>
        <p:blipFill rotWithShape="1">
          <a:blip r:embed="rId4" cstate="hqprint">
            <a:alphaModFix/>
            <a:extLst>
              <a:ext uri="{28A0092B-C50C-407E-A947-70E740481C1C}">
                <a14:useLocalDpi xmlns:a14="http://schemas.microsoft.com/office/drawing/2010/main"/>
              </a:ext>
              <a:ext uri="{96DAC541-7B7A-43D3-8B79-37D633B846F1}">
                <asvg:svgBlip xmlns:asvg="http://schemas.microsoft.com/office/drawing/2016/SVG/main" r:embed="rId5"/>
              </a:ext>
            </a:extLst>
          </a:blip>
          <a:srcRect l="89187" t="91133" r="390" b="589"/>
          <a:stretch/>
        </p:blipFill>
        <p:spPr>
          <a:xfrm>
            <a:off x="792163" y="683948"/>
            <a:ext cx="3216029" cy="1436952"/>
          </a:xfrm>
          <a:prstGeom prst="rect">
            <a:avLst/>
          </a:prstGeom>
        </p:spPr>
      </p:pic>
      <p:cxnSp>
        <p:nvCxnSpPr>
          <p:cNvPr id="22" name="Straight Connector 3">
            <a:extLst>
              <a:ext uri="{FF2B5EF4-FFF2-40B4-BE49-F238E27FC236}">
                <a16:creationId xmlns:a16="http://schemas.microsoft.com/office/drawing/2014/main" id="{3C62D38B-28BD-4DE7-EF07-F766CB963858}"/>
              </a:ext>
            </a:extLst>
          </p:cNvPr>
          <p:cNvCxnSpPr>
            <a:cxnSpLocks/>
          </p:cNvCxnSpPr>
          <p:nvPr userDrawn="1"/>
        </p:nvCxnSpPr>
        <p:spPr>
          <a:xfrm>
            <a:off x="1284492" y="5198844"/>
            <a:ext cx="684000" cy="0"/>
          </a:xfrm>
          <a:prstGeom prst="line">
            <a:avLst/>
          </a:prstGeom>
          <a:ln w="63500" cap="rnd">
            <a:solidFill>
              <a:srgbClr val="FF29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36997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wo Boxes b)">
    <p:spTree>
      <p:nvGrpSpPr>
        <p:cNvPr id="1" name=""/>
        <p:cNvGrpSpPr/>
        <p:nvPr/>
      </p:nvGrpSpPr>
      <p:grpSpPr>
        <a:xfrm>
          <a:off x="0" y="0"/>
          <a:ext cx="0" cy="0"/>
          <a:chOff x="0" y="0"/>
          <a:chExt cx="0" cy="0"/>
        </a:xfrm>
      </p:grpSpPr>
      <p:sp>
        <p:nvSpPr>
          <p:cNvPr id="13" name="Textplatzhalter 5">
            <a:extLst>
              <a:ext uri="{FF2B5EF4-FFF2-40B4-BE49-F238E27FC236}">
                <a16:creationId xmlns:a16="http://schemas.microsoft.com/office/drawing/2014/main" id="{3F74D605-A6A0-4595-A8A8-8C6B320EE441}"/>
              </a:ext>
            </a:extLst>
          </p:cNvPr>
          <p:cNvSpPr>
            <a:spLocks noGrp="1"/>
          </p:cNvSpPr>
          <p:nvPr>
            <p:ph type="body" sz="quarter" idx="20" hasCustomPrompt="1"/>
          </p:nvPr>
        </p:nvSpPr>
        <p:spPr>
          <a:xfrm>
            <a:off x="8121737" y="1854616"/>
            <a:ext cx="3654000" cy="4393784"/>
          </a:xfrm>
          <a:prstGeom prst="rect">
            <a:avLst/>
          </a:prstGeom>
          <a:ln>
            <a:solidFill>
              <a:srgbClr val="84DA10"/>
            </a:solidFill>
          </a:ln>
        </p:spPr>
        <p:txBody>
          <a:bodyPr lIns="36000" tIns="36000" rIns="36000" bIns="36000">
            <a:noAutofit/>
          </a:bodyPr>
          <a:lstStyle>
            <a:lvl1pPr marL="270000" indent="-270000">
              <a:buClr>
                <a:schemeClr val="accent2"/>
              </a:buClr>
              <a:defRPr/>
            </a:lvl1pPr>
            <a:lvl2pPr marL="540000" indent="-270000">
              <a:buClr>
                <a:schemeClr val="accent2"/>
              </a:buClr>
              <a:defRPr/>
            </a:lvl2pPr>
            <a:lvl3pPr>
              <a:buClr>
                <a:schemeClr val="accent2"/>
              </a:buClr>
              <a:defRPr/>
            </a:lvl3pPr>
            <a:lvl4pPr marL="1080000" indent="-270000">
              <a:buClr>
                <a:schemeClr val="accent2"/>
              </a:buClr>
              <a:defRPr/>
            </a:lvl4pPr>
            <a:lvl5pPr marL="1350000" indent="-270000">
              <a:buClr>
                <a:schemeClr val="accent2"/>
              </a:buClr>
              <a:defRPr/>
            </a:lvl5pPr>
            <a:lvl6pPr indent="-270000">
              <a:buClr>
                <a:schemeClr val="accent2"/>
              </a:buClr>
              <a:defRPr/>
            </a:lvl6pPr>
            <a:lvl7pPr marL="1890000" indent="-270000">
              <a:buClr>
                <a:schemeClr val="accent2"/>
              </a:buClr>
              <a:defRPr/>
            </a:lvl7pPr>
            <a:lvl8pPr marL="2160000" indent="-270000">
              <a:buClr>
                <a:schemeClr val="accent2"/>
              </a:buClr>
              <a:defRPr/>
            </a:lvl8pPr>
            <a:lvl9pPr marL="2430000" indent="-270000">
              <a:buClr>
                <a:schemeClr val="accent2"/>
              </a:buClr>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a:xfrm>
            <a:off x="414969" y="404812"/>
            <a:ext cx="11362062" cy="751127"/>
          </a:xfrm>
        </p:spPr>
        <p:txBody>
          <a:bodyPr/>
          <a:lstStyle>
            <a:lvl1pPr>
              <a:defRPr/>
            </a:lvl1pPr>
          </a:lstStyle>
          <a:p>
            <a:r>
              <a:rPr lang="en-US" dirty="0" err="1"/>
              <a:t>Título</a:t>
            </a:r>
            <a:endParaRPr lang="de-DE" dirty="0"/>
          </a:p>
        </p:txBody>
      </p:sp>
      <p:sp>
        <p:nvSpPr>
          <p:cNvPr id="11" name="Textplatzhalter 10">
            <a:extLst>
              <a:ext uri="{FF2B5EF4-FFF2-40B4-BE49-F238E27FC236}">
                <a16:creationId xmlns:a16="http://schemas.microsoft.com/office/drawing/2014/main" id="{E1313471-CC4F-401D-A21A-64E06FF8FD1D}"/>
              </a:ext>
            </a:extLst>
          </p:cNvPr>
          <p:cNvSpPr>
            <a:spLocks noGrp="1"/>
          </p:cNvSpPr>
          <p:nvPr>
            <p:ph type="body" sz="quarter" idx="10" hasCustomPrompt="1"/>
          </p:nvPr>
        </p:nvSpPr>
        <p:spPr>
          <a:xfrm>
            <a:off x="413997" y="1450800"/>
            <a:ext cx="7505511" cy="403815"/>
          </a:xfrm>
          <a:prstGeom prst="round2SameRect">
            <a:avLst>
              <a:gd name="adj1" fmla="val 47647"/>
              <a:gd name="adj2" fmla="val 0"/>
            </a:avLst>
          </a:prstGeom>
          <a:solidFill>
            <a:srgbClr val="0049F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SUBTÍTULO – 18 PT</a:t>
            </a:r>
          </a:p>
        </p:txBody>
      </p:sp>
      <p:sp>
        <p:nvSpPr>
          <p:cNvPr id="15" name="Textplatzhalter 10">
            <a:extLst>
              <a:ext uri="{FF2B5EF4-FFF2-40B4-BE49-F238E27FC236}">
                <a16:creationId xmlns:a16="http://schemas.microsoft.com/office/drawing/2014/main" id="{9D47630C-F3E7-45AC-AA11-AABD0794C291}"/>
              </a:ext>
            </a:extLst>
          </p:cNvPr>
          <p:cNvSpPr>
            <a:spLocks noGrp="1"/>
          </p:cNvSpPr>
          <p:nvPr>
            <p:ph type="body" sz="quarter" idx="14" hasCustomPrompt="1"/>
          </p:nvPr>
        </p:nvSpPr>
        <p:spPr>
          <a:xfrm>
            <a:off x="8123031" y="1450800"/>
            <a:ext cx="3654000" cy="403815"/>
          </a:xfrm>
          <a:prstGeom prst="round2SameRect">
            <a:avLst>
              <a:gd name="adj1" fmla="val 47647"/>
              <a:gd name="adj2" fmla="val 0"/>
            </a:avLst>
          </a:prstGeom>
          <a:solidFill>
            <a:srgbClr val="84DA10"/>
          </a:solidFill>
          <a:ln w="9525">
            <a:solidFill>
              <a:srgbClr val="84DA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sz="1800" b="1" cap="none" baseline="0" smtClean="0">
                <a:solidFill>
                  <a:schemeClr val="lt1"/>
                </a:solidFill>
                <a:latin typeface="Calibri" panose="020F0502020204030204" pitchFamily="34" charset="0"/>
                <a:cs typeface="Calibri" panose="020F0502020204030204" pitchFamily="34" charset="0"/>
              </a:defRPr>
            </a:lvl1pPr>
            <a:lvl2pPr>
              <a:defRPr lang="de-DE" sz="1800" smtClean="0">
                <a:solidFill>
                  <a:schemeClr val="lt1"/>
                </a:solidFill>
                <a:latin typeface="+mn-lt"/>
              </a:defRPr>
            </a:lvl2pPr>
            <a:lvl3pPr>
              <a:defRPr lang="de-DE" sz="1800" smtClean="0">
                <a:solidFill>
                  <a:schemeClr val="lt1"/>
                </a:solidFill>
                <a:latin typeface="+mn-lt"/>
              </a:defRPr>
            </a:lvl3pPr>
            <a:lvl4pPr>
              <a:defRPr lang="de-DE" sz="1800" smtClean="0">
                <a:solidFill>
                  <a:schemeClr val="lt1"/>
                </a:solidFill>
                <a:latin typeface="+mn-lt"/>
              </a:defRPr>
            </a:lvl4pPr>
            <a:lvl5pPr>
              <a:defRPr lang="de-DE" sz="1800">
                <a:solidFill>
                  <a:schemeClr val="lt1"/>
                </a:solidFill>
                <a:latin typeface="+mn-lt"/>
              </a:defRPr>
            </a:lvl5pPr>
          </a:lstStyle>
          <a:p>
            <a:r>
              <a:rPr lang="de-DE" b="1" dirty="0">
                <a:latin typeface="Calibri" panose="020F0502020204030204" pitchFamily="34" charset="0"/>
                <a:cs typeface="Calibri" panose="020F0502020204030204" pitchFamily="34" charset="0"/>
              </a:rPr>
              <a:t>SUBTÍTULO – 18 PT</a:t>
            </a:r>
          </a:p>
        </p:txBody>
      </p:sp>
      <p:sp>
        <p:nvSpPr>
          <p:cNvPr id="2" name="Datumsplatzhalter 1">
            <a:extLst>
              <a:ext uri="{FF2B5EF4-FFF2-40B4-BE49-F238E27FC236}">
                <a16:creationId xmlns:a16="http://schemas.microsoft.com/office/drawing/2014/main" id="{E9A6403D-C05D-4F04-ABF8-A5888288A5C6}"/>
              </a:ext>
            </a:extLst>
          </p:cNvPr>
          <p:cNvSpPr>
            <a:spLocks noGrp="1"/>
          </p:cNvSpPr>
          <p:nvPr>
            <p:ph type="dt" sz="half" idx="16"/>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0B4BF264-094B-4198-B74D-A4686A1DA0A5}"/>
              </a:ext>
            </a:extLst>
          </p:cNvPr>
          <p:cNvSpPr>
            <a:spLocks noGrp="1"/>
          </p:cNvSpPr>
          <p:nvPr>
            <p:ph type="ftr" sz="quarter" idx="17"/>
          </p:nvPr>
        </p:nvSpPr>
        <p:spPr/>
        <p:txBody>
          <a:bodyPr/>
          <a:lstStyle/>
          <a:p>
            <a:pPr algn="l" defTabSz="914400"/>
            <a:endParaRPr lang="de-DE" dirty="0"/>
          </a:p>
        </p:txBody>
      </p:sp>
      <p:sp>
        <p:nvSpPr>
          <p:cNvPr id="5" name="Foliennummernplatzhalter 4">
            <a:extLst>
              <a:ext uri="{FF2B5EF4-FFF2-40B4-BE49-F238E27FC236}">
                <a16:creationId xmlns:a16="http://schemas.microsoft.com/office/drawing/2014/main" id="{351BF471-939C-465A-B65C-9E97D21DE3C4}"/>
              </a:ext>
            </a:extLst>
          </p:cNvPr>
          <p:cNvSpPr>
            <a:spLocks noGrp="1"/>
          </p:cNvSpPr>
          <p:nvPr>
            <p:ph type="sldNum" sz="quarter" idx="18"/>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10" name="Textplatzhalter 5">
            <a:extLst>
              <a:ext uri="{FF2B5EF4-FFF2-40B4-BE49-F238E27FC236}">
                <a16:creationId xmlns:a16="http://schemas.microsoft.com/office/drawing/2014/main" id="{B5B02BF9-A2EB-416D-BF9B-D9F5D70447E7}"/>
              </a:ext>
            </a:extLst>
          </p:cNvPr>
          <p:cNvSpPr>
            <a:spLocks noGrp="1"/>
          </p:cNvSpPr>
          <p:nvPr>
            <p:ph type="body" sz="quarter" idx="19" hasCustomPrompt="1"/>
          </p:nvPr>
        </p:nvSpPr>
        <p:spPr>
          <a:xfrm>
            <a:off x="413996" y="1854616"/>
            <a:ext cx="7505511"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Tree>
    <p:extLst>
      <p:ext uri="{BB962C8B-B14F-4D97-AF65-F5344CB8AC3E}">
        <p14:creationId xmlns:p14="http://schemas.microsoft.com/office/powerpoint/2010/main" val="4204241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hree 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E2DD7-B8E4-432E-94F3-EA4CF2C0DBFF}"/>
              </a:ext>
            </a:extLst>
          </p:cNvPr>
          <p:cNvSpPr>
            <a:spLocks noGrp="1"/>
          </p:cNvSpPr>
          <p:nvPr>
            <p:ph type="title" hasCustomPrompt="1"/>
          </p:nvPr>
        </p:nvSpPr>
        <p:spPr>
          <a:xfrm>
            <a:off x="414969" y="404812"/>
            <a:ext cx="11362062" cy="751127"/>
          </a:xfrm>
        </p:spPr>
        <p:txBody>
          <a:bodyPr/>
          <a:lstStyle>
            <a:lvl1pPr>
              <a:defRPr/>
            </a:lvl1pPr>
          </a:lstStyle>
          <a:p>
            <a:r>
              <a:rPr lang="en-US" dirty="0" err="1"/>
              <a:t>Título</a:t>
            </a:r>
            <a:endParaRPr lang="de-DE" dirty="0"/>
          </a:p>
        </p:txBody>
      </p:sp>
      <p:sp>
        <p:nvSpPr>
          <p:cNvPr id="3" name="Foliennummernplatzhalter 2">
            <a:extLst>
              <a:ext uri="{FF2B5EF4-FFF2-40B4-BE49-F238E27FC236}">
                <a16:creationId xmlns:a16="http://schemas.microsoft.com/office/drawing/2014/main" id="{27F34033-76D1-4E51-830F-DFE41BDA9824}"/>
              </a:ext>
            </a:extLst>
          </p:cNvPr>
          <p:cNvSpPr>
            <a:spLocks noGrp="1"/>
          </p:cNvSpPr>
          <p:nvPr>
            <p:ph type="sldNum" sz="quarter" idx="10"/>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4" name="Datumsplatzhalter 3">
            <a:extLst>
              <a:ext uri="{FF2B5EF4-FFF2-40B4-BE49-F238E27FC236}">
                <a16:creationId xmlns:a16="http://schemas.microsoft.com/office/drawing/2014/main" id="{44D65D2F-FC85-42B4-AC69-F3001FE76507}"/>
              </a:ext>
            </a:extLst>
          </p:cNvPr>
          <p:cNvSpPr>
            <a:spLocks noGrp="1"/>
          </p:cNvSpPr>
          <p:nvPr>
            <p:ph type="dt" sz="half" idx="11"/>
          </p:nvPr>
        </p:nvSpPr>
        <p:spPr/>
        <p:txBody>
          <a:bodyPr/>
          <a:lstStyle/>
          <a:p>
            <a:pPr algn="r">
              <a:buClr>
                <a:schemeClr val="tx2"/>
              </a:buClr>
            </a:pPr>
            <a:endParaRPr lang="de-DE" dirty="0"/>
          </a:p>
        </p:txBody>
      </p:sp>
      <p:sp>
        <p:nvSpPr>
          <p:cNvPr id="5" name="Fußzeilenplatzhalter 4">
            <a:extLst>
              <a:ext uri="{FF2B5EF4-FFF2-40B4-BE49-F238E27FC236}">
                <a16:creationId xmlns:a16="http://schemas.microsoft.com/office/drawing/2014/main" id="{F67B9F14-7F77-4747-A2A8-E6DB140558DB}"/>
              </a:ext>
            </a:extLst>
          </p:cNvPr>
          <p:cNvSpPr>
            <a:spLocks noGrp="1"/>
          </p:cNvSpPr>
          <p:nvPr>
            <p:ph type="ftr" sz="quarter" idx="12"/>
          </p:nvPr>
        </p:nvSpPr>
        <p:spPr/>
        <p:txBody>
          <a:bodyPr/>
          <a:lstStyle/>
          <a:p>
            <a:pPr algn="l" defTabSz="914400"/>
            <a:endParaRPr lang="de-DE" dirty="0"/>
          </a:p>
        </p:txBody>
      </p:sp>
      <p:sp>
        <p:nvSpPr>
          <p:cNvPr id="16" name="Textplatzhalter 15">
            <a:extLst>
              <a:ext uri="{FF2B5EF4-FFF2-40B4-BE49-F238E27FC236}">
                <a16:creationId xmlns:a16="http://schemas.microsoft.com/office/drawing/2014/main" id="{CD1991F0-1687-4C7C-B1CC-A7F70AC6EDF6}"/>
              </a:ext>
            </a:extLst>
          </p:cNvPr>
          <p:cNvSpPr>
            <a:spLocks noGrp="1"/>
          </p:cNvSpPr>
          <p:nvPr>
            <p:ph type="body" sz="quarter" idx="16" hasCustomPrompt="1"/>
          </p:nvPr>
        </p:nvSpPr>
        <p:spPr>
          <a:xfrm>
            <a:off x="407987" y="1449388"/>
            <a:ext cx="3654000" cy="407197"/>
          </a:xfrm>
          <a:prstGeom prst="round2SameRect">
            <a:avLst>
              <a:gd name="adj1" fmla="val 50000"/>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dirty="0">
                <a:latin typeface="Calibri" panose="020F0502020204030204" pitchFamily="34" charset="0"/>
                <a:cs typeface="Calibri" panose="020F0502020204030204" pitchFamily="34" charset="0"/>
              </a:rPr>
              <a:t>SUBTÍTULO – 18 PT</a:t>
            </a:r>
            <a:endParaRPr lang="de-DE" dirty="0"/>
          </a:p>
        </p:txBody>
      </p:sp>
      <p:sp>
        <p:nvSpPr>
          <p:cNvPr id="17" name="Textplatzhalter 15">
            <a:extLst>
              <a:ext uri="{FF2B5EF4-FFF2-40B4-BE49-F238E27FC236}">
                <a16:creationId xmlns:a16="http://schemas.microsoft.com/office/drawing/2014/main" id="{731D3201-6F36-434E-B46C-3895A6B5923A}"/>
              </a:ext>
            </a:extLst>
          </p:cNvPr>
          <p:cNvSpPr>
            <a:spLocks noGrp="1"/>
          </p:cNvSpPr>
          <p:nvPr>
            <p:ph type="body" sz="quarter" idx="17" hasCustomPrompt="1"/>
          </p:nvPr>
        </p:nvSpPr>
        <p:spPr>
          <a:xfrm>
            <a:off x="4265509" y="1449388"/>
            <a:ext cx="3654000" cy="407197"/>
          </a:xfrm>
          <a:prstGeom prst="round2SameRect">
            <a:avLst>
              <a:gd name="adj1" fmla="val 50000"/>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dirty="0">
                <a:latin typeface="Calibri" panose="020F0502020204030204" pitchFamily="34" charset="0"/>
                <a:cs typeface="Calibri" panose="020F0502020204030204" pitchFamily="34" charset="0"/>
              </a:rPr>
              <a:t>SUBTÍTULO – 18 PT</a:t>
            </a:r>
            <a:endParaRPr lang="de-DE" dirty="0"/>
          </a:p>
        </p:txBody>
      </p:sp>
      <p:sp>
        <p:nvSpPr>
          <p:cNvPr id="18" name="Textplatzhalter 15">
            <a:extLst>
              <a:ext uri="{FF2B5EF4-FFF2-40B4-BE49-F238E27FC236}">
                <a16:creationId xmlns:a16="http://schemas.microsoft.com/office/drawing/2014/main" id="{7112281D-448C-495B-92D6-686B41AD159C}"/>
              </a:ext>
            </a:extLst>
          </p:cNvPr>
          <p:cNvSpPr>
            <a:spLocks noGrp="1"/>
          </p:cNvSpPr>
          <p:nvPr>
            <p:ph type="body" sz="quarter" idx="18" hasCustomPrompt="1"/>
          </p:nvPr>
        </p:nvSpPr>
        <p:spPr>
          <a:xfrm>
            <a:off x="8123031" y="1449388"/>
            <a:ext cx="3654000" cy="407197"/>
          </a:xfrm>
          <a:prstGeom prst="round2SameRect">
            <a:avLst>
              <a:gd name="adj1" fmla="val 50000"/>
              <a:gd name="adj2" fmla="val 0"/>
            </a:avLst>
          </a:prstGeom>
          <a:solidFill>
            <a:srgbClr val="0049FF"/>
          </a:solidFill>
          <a:ln w="9525">
            <a:solidFill>
              <a:srgbClr val="0045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lvl1pPr>
              <a:buNone/>
              <a:defRPr lang="de-DE" b="1" cap="none" baseline="0" smtClean="0">
                <a:solidFill>
                  <a:schemeClr val="lt1"/>
                </a:solidFill>
                <a:cs typeface="Calibri" panose="020F0502020204030204" pitchFamily="34" charset="0"/>
              </a:defRPr>
            </a:lvl1pPr>
            <a:lvl2pPr>
              <a:buNone/>
              <a:defRPr lang="de-DE" smtClean="0">
                <a:solidFill>
                  <a:schemeClr val="lt1"/>
                </a:solidFill>
                <a:latin typeface="+mn-lt"/>
              </a:defRPr>
            </a:lvl2pPr>
            <a:lvl3pPr>
              <a:buNone/>
              <a:defRPr lang="de-DE" smtClean="0">
                <a:solidFill>
                  <a:schemeClr val="lt1"/>
                </a:solidFill>
                <a:latin typeface="+mn-lt"/>
              </a:defRPr>
            </a:lvl3pPr>
            <a:lvl4pPr>
              <a:buFont typeface="Arial" panose="020B0604020202020204" pitchFamily="34" charset="0"/>
              <a:buNone/>
              <a:defRPr lang="de-DE" smtClean="0">
                <a:solidFill>
                  <a:schemeClr val="lt1"/>
                </a:solidFill>
                <a:latin typeface="+mn-lt"/>
              </a:defRPr>
            </a:lvl4pPr>
            <a:lvl5pPr>
              <a:buNone/>
              <a:defRPr lang="de-DE">
                <a:solidFill>
                  <a:schemeClr val="lt1"/>
                </a:solidFill>
                <a:latin typeface="+mn-lt"/>
              </a:defRPr>
            </a:lvl5pPr>
          </a:lstStyle>
          <a:p>
            <a:r>
              <a:rPr lang="de-DE" b="1" dirty="0">
                <a:latin typeface="Calibri" panose="020F0502020204030204" pitchFamily="34" charset="0"/>
                <a:cs typeface="Calibri" panose="020F0502020204030204" pitchFamily="34" charset="0"/>
              </a:rPr>
              <a:t>SUBTÍTULO – 18 PT</a:t>
            </a:r>
            <a:endParaRPr lang="de-DE" dirty="0"/>
          </a:p>
        </p:txBody>
      </p:sp>
      <p:sp>
        <p:nvSpPr>
          <p:cNvPr id="20" name="Textplatzhalter 5">
            <a:extLst>
              <a:ext uri="{FF2B5EF4-FFF2-40B4-BE49-F238E27FC236}">
                <a16:creationId xmlns:a16="http://schemas.microsoft.com/office/drawing/2014/main" id="{62DF43CE-6BE3-4FF3-A0BA-BBC484F47B2C}"/>
              </a:ext>
            </a:extLst>
          </p:cNvPr>
          <p:cNvSpPr>
            <a:spLocks noGrp="1"/>
          </p:cNvSpPr>
          <p:nvPr>
            <p:ph type="body" sz="quarter" idx="20" hasCustomPrompt="1"/>
          </p:nvPr>
        </p:nvSpPr>
        <p:spPr>
          <a:xfrm>
            <a:off x="4265509" y="1854616"/>
            <a:ext cx="3654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21" name="Textplatzhalter 5">
            <a:extLst>
              <a:ext uri="{FF2B5EF4-FFF2-40B4-BE49-F238E27FC236}">
                <a16:creationId xmlns:a16="http://schemas.microsoft.com/office/drawing/2014/main" id="{1CC11A3A-CBFF-43A6-9780-974B5EE0EE1B}"/>
              </a:ext>
            </a:extLst>
          </p:cNvPr>
          <p:cNvSpPr>
            <a:spLocks noGrp="1"/>
          </p:cNvSpPr>
          <p:nvPr>
            <p:ph type="body" sz="quarter" idx="21" hasCustomPrompt="1"/>
          </p:nvPr>
        </p:nvSpPr>
        <p:spPr>
          <a:xfrm>
            <a:off x="8123031" y="1854616"/>
            <a:ext cx="365400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
        <p:nvSpPr>
          <p:cNvPr id="22" name="Textplatzhalter 5">
            <a:extLst>
              <a:ext uri="{FF2B5EF4-FFF2-40B4-BE49-F238E27FC236}">
                <a16:creationId xmlns:a16="http://schemas.microsoft.com/office/drawing/2014/main" id="{DB45B188-F8CC-4463-A3DB-3DCEDE040634}"/>
              </a:ext>
            </a:extLst>
          </p:cNvPr>
          <p:cNvSpPr>
            <a:spLocks noGrp="1"/>
          </p:cNvSpPr>
          <p:nvPr>
            <p:ph type="body" sz="quarter" idx="19" hasCustomPrompt="1"/>
          </p:nvPr>
        </p:nvSpPr>
        <p:spPr>
          <a:xfrm>
            <a:off x="413997" y="1854616"/>
            <a:ext cx="3647990" cy="4393784"/>
          </a:xfrm>
          <a:prstGeom prst="rect">
            <a:avLst/>
          </a:prstGeom>
          <a:ln>
            <a:solidFill>
              <a:srgbClr val="0045FF"/>
            </a:solidFill>
          </a:ln>
        </p:spPr>
        <p:txBody>
          <a:bodyPr lIns="36000" tIns="36000" rIns="36000" bIns="36000">
            <a:noAutofit/>
          </a:bodyPr>
          <a:lstStyle>
            <a:lvl1pPr marL="270000" indent="-270000">
              <a:defRPr/>
            </a:lvl1pPr>
            <a:lvl2pPr marL="540000" indent="-270000">
              <a:defRPr/>
            </a:lvl2pPr>
            <a:lvl4pPr marL="1080000" indent="-270000">
              <a:defRPr/>
            </a:lvl4pPr>
            <a:lvl5pPr marL="1350000" indent="-270000">
              <a:defRPr/>
            </a:lvl5pPr>
            <a:lvl6pPr indent="-270000">
              <a:defRPr/>
            </a:lvl6pPr>
            <a:lvl7pPr marL="1890000" indent="-270000">
              <a:defRPr/>
            </a:lvl7pPr>
            <a:lvl8pPr marL="2160000" indent="-270000">
              <a:defRPr/>
            </a:lvl8pPr>
            <a:lvl9pPr marL="2430000" indent="-270000">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4"/>
            <a:endParaRPr lang="de-DE" dirty="0"/>
          </a:p>
        </p:txBody>
      </p:sp>
    </p:spTree>
    <p:extLst>
      <p:ext uri="{BB962C8B-B14F-4D97-AF65-F5344CB8AC3E}">
        <p14:creationId xmlns:p14="http://schemas.microsoft.com/office/powerpoint/2010/main" val="234456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cxnSp>
        <p:nvCxnSpPr>
          <p:cNvPr id="13" name="Straight Connector 3">
            <a:extLst>
              <a:ext uri="{FF2B5EF4-FFF2-40B4-BE49-F238E27FC236}">
                <a16:creationId xmlns:a16="http://schemas.microsoft.com/office/drawing/2014/main" id="{27F486C3-CDA4-124C-A462-44685C2D7A95}"/>
              </a:ext>
            </a:extLst>
          </p:cNvPr>
          <p:cNvCxnSpPr>
            <a:cxnSpLocks/>
          </p:cNvCxnSpPr>
          <p:nvPr userDrawn="1"/>
        </p:nvCxnSpPr>
        <p:spPr>
          <a:xfrm>
            <a:off x="1284492" y="5198844"/>
            <a:ext cx="684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1F1C1788-77C7-4340-814D-6E8081878077}"/>
              </a:ext>
            </a:extLst>
          </p:cNvPr>
          <p:cNvSpPr txBox="1"/>
          <p:nvPr userDrawn="1"/>
        </p:nvSpPr>
        <p:spPr>
          <a:xfrm>
            <a:off x="1260000" y="4327072"/>
            <a:ext cx="3556929" cy="644978"/>
          </a:xfrm>
          <a:prstGeom prst="rect">
            <a:avLst/>
          </a:prstGeom>
          <a:ln>
            <a:noFill/>
          </a:ln>
        </p:spPr>
        <p:txBody>
          <a:bodyPr vert="horz" wrap="none" lIns="0" tIns="0" rIns="0" bIns="0" rtlCol="0" anchor="t">
            <a:noAutofit/>
          </a:bodyPr>
          <a:lstStyle/>
          <a:p>
            <a:pPr algn="l">
              <a:buClr>
                <a:schemeClr val="tx2"/>
              </a:buClr>
            </a:pPr>
            <a:r>
              <a:rPr lang="en-US" sz="3600" b="1" dirty="0">
                <a:solidFill>
                  <a:schemeClr val="tx2"/>
                </a:solidFill>
                <a:latin typeface="Calibri" panose="020F0502020204030204" pitchFamily="34" charset="0"/>
                <a:cs typeface="Calibri" panose="020F0502020204030204" pitchFamily="34" charset="0"/>
              </a:rPr>
              <a:t>Gracias!</a:t>
            </a:r>
          </a:p>
        </p:txBody>
      </p:sp>
      <p:sp>
        <p:nvSpPr>
          <p:cNvPr id="8" name="Subtitle 2">
            <a:extLst>
              <a:ext uri="{FF2B5EF4-FFF2-40B4-BE49-F238E27FC236}">
                <a16:creationId xmlns:a16="http://schemas.microsoft.com/office/drawing/2014/main" id="{2F9EF54A-E61E-4651-AC2F-D709B5A2364F}"/>
              </a:ext>
            </a:extLst>
          </p:cNvPr>
          <p:cNvSpPr>
            <a:spLocks noGrp="1"/>
          </p:cNvSpPr>
          <p:nvPr>
            <p:ph type="subTitle" idx="1" hasCustomPrompt="1"/>
          </p:nvPr>
        </p:nvSpPr>
        <p:spPr>
          <a:xfrm>
            <a:off x="1260000" y="5583599"/>
            <a:ext cx="3928017" cy="664801"/>
          </a:xfrm>
          <a:prstGeom prst="rect">
            <a:avLst/>
          </a:prstGeom>
        </p:spPr>
        <p:txBody>
          <a:bodyPr lIns="0" tIns="0" rIns="0" bIns="0">
            <a:noAutofit/>
          </a:bodyPr>
          <a:lstStyle>
            <a:lvl1pPr marL="0" indent="0" algn="l">
              <a:buNone/>
              <a:defRPr sz="2000">
                <a:solidFill>
                  <a:srgbClr val="0045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Subtítulo</a:t>
            </a:r>
            <a:r>
              <a:rPr lang="en-GB" dirty="0"/>
              <a:t> </a:t>
            </a:r>
            <a:r>
              <a:rPr lang="en-GB" dirty="0" err="1"/>
              <a:t>si</a:t>
            </a:r>
            <a:r>
              <a:rPr lang="en-GB" dirty="0"/>
              <a:t> </a:t>
            </a:r>
            <a:r>
              <a:rPr lang="en-GB" dirty="0" err="1"/>
              <a:t>aplica</a:t>
            </a:r>
            <a:endParaRPr lang="en-GB" dirty="0"/>
          </a:p>
        </p:txBody>
      </p:sp>
      <p:pic>
        <p:nvPicPr>
          <p:cNvPr id="10" name="Grafik 9">
            <a:extLst>
              <a:ext uri="{FF2B5EF4-FFF2-40B4-BE49-F238E27FC236}">
                <a16:creationId xmlns:a16="http://schemas.microsoft.com/office/drawing/2014/main" id="{9A9300CC-D177-0940-8C2B-FFDD2C2DD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380" y="923555"/>
            <a:ext cx="2122798" cy="1225841"/>
          </a:xfrm>
          <a:prstGeom prst="rect">
            <a:avLst/>
          </a:prstGeom>
        </p:spPr>
      </p:pic>
    </p:spTree>
    <p:extLst>
      <p:ext uri="{BB962C8B-B14F-4D97-AF65-F5344CB8AC3E}">
        <p14:creationId xmlns:p14="http://schemas.microsoft.com/office/powerpoint/2010/main" val="3884969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mit kl. Bild links">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801427B1-DD82-4433-BE27-CD804B4E7235}"/>
              </a:ext>
            </a:extLst>
          </p:cNvPr>
          <p:cNvSpPr>
            <a:spLocks noGrp="1"/>
          </p:cNvSpPr>
          <p:nvPr>
            <p:ph type="pic" sz="quarter" idx="19"/>
          </p:nvPr>
        </p:nvSpPr>
        <p:spPr>
          <a:xfrm>
            <a:off x="0" y="0"/>
            <a:ext cx="5021263" cy="6858000"/>
          </a:xfrm>
          <a:custGeom>
            <a:avLst/>
            <a:gdLst>
              <a:gd name="connsiteX0" fmla="*/ 0 w 5021263"/>
              <a:gd name="connsiteY0" fmla="*/ 0 h 6858000"/>
              <a:gd name="connsiteX1" fmla="*/ 4201761 w 5021263"/>
              <a:gd name="connsiteY1" fmla="*/ 0 h 6858000"/>
              <a:gd name="connsiteX2" fmla="*/ 4216135 w 5021263"/>
              <a:gd name="connsiteY2" fmla="*/ 28572 h 6858000"/>
              <a:gd name="connsiteX3" fmla="*/ 4216672 w 5021263"/>
              <a:gd name="connsiteY3" fmla="*/ 28302 h 6858000"/>
              <a:gd name="connsiteX4" fmla="*/ 4228629 w 5021263"/>
              <a:gd name="connsiteY4" fmla="*/ 51056 h 6858000"/>
              <a:gd name="connsiteX5" fmla="*/ 5008187 w 5021263"/>
              <a:gd name="connsiteY5" fmla="*/ 2982422 h 6858000"/>
              <a:gd name="connsiteX6" fmla="*/ 5021263 w 5021263"/>
              <a:gd name="connsiteY6" fmla="*/ 3427333 h 6858000"/>
              <a:gd name="connsiteX7" fmla="*/ 5021263 w 5021263"/>
              <a:gd name="connsiteY7" fmla="*/ 3430668 h 6858000"/>
              <a:gd name="connsiteX8" fmla="*/ 5008187 w 5021263"/>
              <a:gd name="connsiteY8" fmla="*/ 3875579 h 6858000"/>
              <a:gd name="connsiteX9" fmla="*/ 4228629 w 5021263"/>
              <a:gd name="connsiteY9" fmla="*/ 6806944 h 6858000"/>
              <a:gd name="connsiteX10" fmla="*/ 4201800 w 5021263"/>
              <a:gd name="connsiteY10" fmla="*/ 6858000 h 6858000"/>
              <a:gd name="connsiteX11" fmla="*/ 0 w 502126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1263" h="6858000">
                <a:moveTo>
                  <a:pt x="0" y="0"/>
                </a:moveTo>
                <a:lnTo>
                  <a:pt x="4201761" y="0"/>
                </a:lnTo>
                <a:lnTo>
                  <a:pt x="4216135" y="28572"/>
                </a:lnTo>
                <a:lnTo>
                  <a:pt x="4216672" y="28302"/>
                </a:lnTo>
                <a:lnTo>
                  <a:pt x="4228629" y="51056"/>
                </a:lnTo>
                <a:cubicBezTo>
                  <a:pt x="4675253" y="959520"/>
                  <a:pt x="4947183" y="1947032"/>
                  <a:pt x="5008187" y="2982422"/>
                </a:cubicBezTo>
                <a:lnTo>
                  <a:pt x="5021263" y="3427333"/>
                </a:lnTo>
                <a:lnTo>
                  <a:pt x="5021263" y="3430668"/>
                </a:lnTo>
                <a:lnTo>
                  <a:pt x="5008187" y="3875579"/>
                </a:lnTo>
                <a:cubicBezTo>
                  <a:pt x="4947183" y="4910968"/>
                  <a:pt x="4675253" y="5898480"/>
                  <a:pt x="4228629" y="6806944"/>
                </a:cubicBezTo>
                <a:lnTo>
                  <a:pt x="4201800" y="6858000"/>
                </a:lnTo>
                <a:lnTo>
                  <a:pt x="0" y="6858000"/>
                </a:lnTo>
                <a:close/>
              </a:path>
            </a:pathLst>
          </a:custGeom>
        </p:spPr>
        <p:txBody>
          <a:bodyPr wrap="square" anchor="ctr">
            <a:noAutofit/>
          </a:bodyPr>
          <a:lstStyle>
            <a:lvl1pPr marL="1587" indent="0" algn="ctr">
              <a:buNone/>
              <a:defRPr/>
            </a:lvl1pPr>
          </a:lstStyle>
          <a:p>
            <a:endParaRPr lang="de-DE"/>
          </a:p>
        </p:txBody>
      </p:sp>
      <p:sp>
        <p:nvSpPr>
          <p:cNvPr id="32" name="Textfeld 31">
            <a:extLst>
              <a:ext uri="{FF2B5EF4-FFF2-40B4-BE49-F238E27FC236}">
                <a16:creationId xmlns:a16="http://schemas.microsoft.com/office/drawing/2014/main" id="{881BC5A4-4B95-4180-9148-9D34A7118F7C}"/>
              </a:ext>
            </a:extLst>
          </p:cNvPr>
          <p:cNvSpPr txBox="1"/>
          <p:nvPr userDrawn="1"/>
        </p:nvSpPr>
        <p:spPr>
          <a:xfrm>
            <a:off x="2981325" y="1962150"/>
            <a:ext cx="1219200" cy="838200"/>
          </a:xfrm>
          <a:prstGeom prst="rect">
            <a:avLst/>
          </a:prstGeom>
        </p:spPr>
        <p:txBody>
          <a:bodyPr wrap="square" lIns="0" tIns="0" rIns="0" bIns="0" rtlCol="0">
            <a:noAutofit/>
          </a:bodyPr>
          <a:lstStyle/>
          <a:p>
            <a:pPr marL="270000" indent="-270000" algn="l">
              <a:buClr>
                <a:srgbClr val="0045FF"/>
              </a:buClr>
              <a:buFont typeface="Arial" panose="020B0604020202020204" pitchFamily="34" charset="0"/>
              <a:buChar char="•"/>
            </a:pPr>
            <a:endParaRPr lang="de-DE" dirty="0"/>
          </a:p>
        </p:txBody>
      </p:sp>
      <p:sp>
        <p:nvSpPr>
          <p:cNvPr id="2" name="Titel 1">
            <a:extLst>
              <a:ext uri="{FF2B5EF4-FFF2-40B4-BE49-F238E27FC236}">
                <a16:creationId xmlns:a16="http://schemas.microsoft.com/office/drawing/2014/main" id="{8FF4272B-C07F-4732-8C59-22EF544B3C18}"/>
              </a:ext>
            </a:extLst>
          </p:cNvPr>
          <p:cNvSpPr>
            <a:spLocks noGrp="1"/>
          </p:cNvSpPr>
          <p:nvPr>
            <p:ph type="title"/>
          </p:nvPr>
        </p:nvSpPr>
        <p:spPr>
          <a:xfrm>
            <a:off x="5131432" y="549275"/>
            <a:ext cx="6646231" cy="933566"/>
          </a:xfrm>
        </p:spPr>
        <p:txBody>
          <a:bodyPr/>
          <a:lstStyle/>
          <a:p>
            <a:r>
              <a:rPr lang="de-DE" dirty="0"/>
              <a:t>Mastertitelformat bearbeiten</a:t>
            </a:r>
          </a:p>
        </p:txBody>
      </p:sp>
      <p:sp>
        <p:nvSpPr>
          <p:cNvPr id="7" name="Datumsplatzhalter 6">
            <a:extLst>
              <a:ext uri="{FF2B5EF4-FFF2-40B4-BE49-F238E27FC236}">
                <a16:creationId xmlns:a16="http://schemas.microsoft.com/office/drawing/2014/main" id="{A1FB60D7-2DBF-4330-AF8C-55A73CB9FA10}"/>
              </a:ext>
            </a:extLst>
          </p:cNvPr>
          <p:cNvSpPr>
            <a:spLocks noGrp="1"/>
          </p:cNvSpPr>
          <p:nvPr>
            <p:ph type="dt" sz="half" idx="14"/>
          </p:nvPr>
        </p:nvSpPr>
        <p:spPr/>
        <p:txBody>
          <a:bodyPr/>
          <a:lstStyle/>
          <a:p>
            <a:pPr algn="r">
              <a:buClr>
                <a:schemeClr val="tx2"/>
              </a:buClr>
            </a:pPr>
            <a:endParaRPr lang="de-DE" dirty="0"/>
          </a:p>
        </p:txBody>
      </p:sp>
      <p:sp>
        <p:nvSpPr>
          <p:cNvPr id="8" name="Fußzeilenplatzhalter 7">
            <a:extLst>
              <a:ext uri="{FF2B5EF4-FFF2-40B4-BE49-F238E27FC236}">
                <a16:creationId xmlns:a16="http://schemas.microsoft.com/office/drawing/2014/main" id="{BC921DC7-C405-40F5-AF00-21D7660CB628}"/>
              </a:ext>
            </a:extLst>
          </p:cNvPr>
          <p:cNvSpPr>
            <a:spLocks noGrp="1"/>
          </p:cNvSpPr>
          <p:nvPr>
            <p:ph type="ftr" sz="quarter" idx="15"/>
          </p:nvPr>
        </p:nvSpPr>
        <p:spPr/>
        <p:txBody>
          <a:bodyPr/>
          <a:lstStyle/>
          <a:p>
            <a:pPr defTabSz="914400"/>
            <a:r>
              <a:rPr lang="de-DE"/>
              <a:t>123456789</a:t>
            </a:r>
            <a:endParaRPr lang="de-DE" dirty="0"/>
          </a:p>
        </p:txBody>
      </p:sp>
      <p:sp>
        <p:nvSpPr>
          <p:cNvPr id="9" name="Foliennummernplatzhalter 8">
            <a:extLst>
              <a:ext uri="{FF2B5EF4-FFF2-40B4-BE49-F238E27FC236}">
                <a16:creationId xmlns:a16="http://schemas.microsoft.com/office/drawing/2014/main" id="{BCDF9A5A-9BE8-48F9-801C-BFDF50C887C1}"/>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Tree>
    <p:extLst>
      <p:ext uri="{BB962C8B-B14F-4D97-AF65-F5344CB8AC3E}">
        <p14:creationId xmlns:p14="http://schemas.microsoft.com/office/powerpoint/2010/main" val="197561297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 Textbox">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563E9D62-46A3-4B37-9A5C-C5FF6CF8D55D}"/>
              </a:ext>
            </a:extLst>
          </p:cNvPr>
          <p:cNvSpPr>
            <a:spLocks noGrp="1"/>
          </p:cNvSpPr>
          <p:nvPr>
            <p:ph type="ftr" sz="quarter" idx="16"/>
          </p:nvPr>
        </p:nvSpPr>
        <p:spPr/>
        <p:txBody>
          <a:bodyPr/>
          <a:lstStyle>
            <a:lvl1pPr algn="r">
              <a:defRPr/>
            </a:lvl1pPr>
          </a:lstStyle>
          <a:p>
            <a:pPr defTabSz="914400"/>
            <a:r>
              <a:rPr lang="de-DE"/>
              <a:t>123456789</a:t>
            </a:r>
            <a:endParaRPr lang="de-DE" dirty="0"/>
          </a:p>
        </p:txBody>
      </p:sp>
      <p:sp>
        <p:nvSpPr>
          <p:cNvPr id="8" name="Foliennummernplatzhalter 7">
            <a:extLst>
              <a:ext uri="{FF2B5EF4-FFF2-40B4-BE49-F238E27FC236}">
                <a16:creationId xmlns:a16="http://schemas.microsoft.com/office/drawing/2014/main" id="{1846B595-D85A-46CF-AEBA-23DB29094F3D}"/>
              </a:ext>
            </a:extLst>
          </p:cNvPr>
          <p:cNvSpPr>
            <a:spLocks noGrp="1"/>
          </p:cNvSpPr>
          <p:nvPr>
            <p:ph type="sldNum" sz="quarter" idx="17"/>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9" name="Titel 8">
            <a:extLst>
              <a:ext uri="{FF2B5EF4-FFF2-40B4-BE49-F238E27FC236}">
                <a16:creationId xmlns:a16="http://schemas.microsoft.com/office/drawing/2014/main" id="{B8AD39F2-BC37-446B-98DE-67B683E9C41A}"/>
              </a:ext>
            </a:extLst>
          </p:cNvPr>
          <p:cNvSpPr>
            <a:spLocks noGrp="1"/>
          </p:cNvSpPr>
          <p:nvPr>
            <p:ph type="title"/>
          </p:nvPr>
        </p:nvSpPr>
        <p:spPr/>
        <p:txBody>
          <a:bodyPr/>
          <a:lstStyle/>
          <a:p>
            <a:r>
              <a:rPr lang="de-DE"/>
              <a:t>Mastertitelformat bearbeiten</a:t>
            </a:r>
            <a:endParaRPr lang="de-DE" dirty="0"/>
          </a:p>
        </p:txBody>
      </p:sp>
      <p:sp>
        <p:nvSpPr>
          <p:cNvPr id="7" name="Textplatzhalter 3">
            <a:extLst>
              <a:ext uri="{FF2B5EF4-FFF2-40B4-BE49-F238E27FC236}">
                <a16:creationId xmlns:a16="http://schemas.microsoft.com/office/drawing/2014/main" id="{DF3F57B4-68AB-45E8-AA36-4A4E006F95DE}"/>
              </a:ext>
            </a:extLst>
          </p:cNvPr>
          <p:cNvSpPr>
            <a:spLocks noGrp="1"/>
          </p:cNvSpPr>
          <p:nvPr>
            <p:ph type="body" sz="quarter" idx="13"/>
          </p:nvPr>
        </p:nvSpPr>
        <p:spPr>
          <a:xfrm>
            <a:off x="414338" y="5805488"/>
            <a:ext cx="11363325" cy="431800"/>
          </a:xfrm>
        </p:spPr>
        <p:txBody>
          <a:bodyPr anchor="b">
            <a:normAutofit/>
          </a:bodyPr>
          <a:lstStyle>
            <a:lvl1pPr marL="180000" indent="-180000" algn="l" defTabSz="270000" rtl="0" eaLnBrk="1" latinLnBrk="0" hangingPunct="1">
              <a:lnSpc>
                <a:spcPct val="100000"/>
              </a:lnSpc>
              <a:spcBef>
                <a:spcPts val="0"/>
              </a:spcBef>
              <a:spcAft>
                <a:spcPts val="0"/>
              </a:spcAft>
              <a:buClr>
                <a:schemeClr val="tx1"/>
              </a:buClr>
              <a:buSzPct val="100000"/>
              <a:buFont typeface="+mj-lt"/>
              <a:buAutoNum type="arabicParenBoth"/>
              <a:defRPr lang="de-DE" sz="900" kern="1200" dirty="0" smtClean="0">
                <a:solidFill>
                  <a:schemeClr val="tx1"/>
                </a:solidFill>
                <a:latin typeface="Calibri" panose="020F0502020204030204" pitchFamily="34" charset="0"/>
                <a:ea typeface="+mn-ea"/>
                <a:cs typeface="+mn-cs"/>
              </a:defRPr>
            </a:lvl1pPr>
            <a:lvl2pPr marL="180000" indent="-180000" algn="l" defTabSz="270000" rtl="0" eaLnBrk="1" latinLnBrk="0" hangingPunct="1">
              <a:lnSpc>
                <a:spcPct val="100000"/>
              </a:lnSpc>
              <a:spcBef>
                <a:spcPts val="0"/>
              </a:spcBef>
              <a:spcAft>
                <a:spcPts val="0"/>
              </a:spcAft>
              <a:buClr>
                <a:schemeClr val="tx1"/>
              </a:buClr>
              <a:buSzPct val="100000"/>
              <a:buFont typeface="+mj-lt"/>
              <a:buAutoNum type="arabicParenBoth"/>
              <a:defRPr lang="de-DE" sz="900" kern="1200" dirty="0" smtClean="0">
                <a:solidFill>
                  <a:schemeClr val="tx1"/>
                </a:solidFill>
                <a:latin typeface="Calibri" panose="020F0502020204030204" pitchFamily="34" charset="0"/>
                <a:ea typeface="+mn-ea"/>
                <a:cs typeface="+mn-cs"/>
              </a:defRPr>
            </a:lvl2pPr>
            <a:lvl3pPr marL="180000" indent="-180000" algn="l" defTabSz="270000" rtl="0" eaLnBrk="1" latinLnBrk="0" hangingPunct="1">
              <a:lnSpc>
                <a:spcPct val="100000"/>
              </a:lnSpc>
              <a:spcBef>
                <a:spcPts val="0"/>
              </a:spcBef>
              <a:spcAft>
                <a:spcPts val="0"/>
              </a:spcAft>
              <a:buClr>
                <a:schemeClr val="tx1"/>
              </a:buClr>
              <a:buSzPct val="100000"/>
              <a:buFont typeface="+mj-lt"/>
              <a:buAutoNum type="arabicParenBoth"/>
              <a:defRPr lang="de-DE" sz="900" kern="1200" dirty="0">
                <a:solidFill>
                  <a:schemeClr val="tx1"/>
                </a:solidFill>
                <a:latin typeface="Calibri" panose="020F0502020204030204" pitchFamily="34" charset="0"/>
                <a:ea typeface="+mn-ea"/>
                <a:cs typeface="+mn-cs"/>
              </a:defRPr>
            </a:lvl3pPr>
          </a:lstStyle>
          <a:p>
            <a:pPr lvl="0"/>
            <a:r>
              <a:rPr lang="de-DE"/>
              <a:t>Mastertextformat bearbeiten</a:t>
            </a:r>
          </a:p>
          <a:p>
            <a:pPr lvl="1"/>
            <a:r>
              <a:rPr lang="de-DE"/>
              <a:t>Zweite Ebene</a:t>
            </a:r>
          </a:p>
          <a:p>
            <a:pPr lvl="2"/>
            <a:r>
              <a:rPr lang="de-DE"/>
              <a:t>Dritte Ebene</a:t>
            </a:r>
          </a:p>
        </p:txBody>
      </p:sp>
      <p:sp>
        <p:nvSpPr>
          <p:cNvPr id="3" name="Textplatzhalter 2">
            <a:extLst>
              <a:ext uri="{FF2B5EF4-FFF2-40B4-BE49-F238E27FC236}">
                <a16:creationId xmlns:a16="http://schemas.microsoft.com/office/drawing/2014/main" id="{728D13ED-4130-4CE0-B764-48402EB7F9E8}"/>
              </a:ext>
            </a:extLst>
          </p:cNvPr>
          <p:cNvSpPr>
            <a:spLocks noGrp="1"/>
          </p:cNvSpPr>
          <p:nvPr>
            <p:ph type="body" sz="quarter" idx="18" hasCustomPrompt="1"/>
          </p:nvPr>
        </p:nvSpPr>
        <p:spPr>
          <a:xfrm>
            <a:off x="421951" y="1808163"/>
            <a:ext cx="11361600" cy="3925887"/>
          </a:xfrm>
        </p:spPr>
        <p:txBody>
          <a:bodyPr>
            <a:noAutofit/>
          </a:bodyPr>
          <a:lstStyle>
            <a:lvl1pPr marL="287337" indent="-285750">
              <a:spcBef>
                <a:spcPts val="600"/>
              </a:spcBef>
              <a:buFontTx/>
              <a:buBlip>
                <a:blip r:embed="rId2">
                  <a:extLst>
                    <a:ext uri="{96DAC541-7B7A-43D3-8B79-37D633B846F1}">
                      <asvg:svgBlip xmlns:asvg="http://schemas.microsoft.com/office/drawing/2016/SVG/main" r:embed="rId3"/>
                    </a:ext>
                  </a:extLst>
                </a:blip>
              </a:buBlip>
              <a:defRPr sz="2000"/>
            </a:lvl1pPr>
            <a:lvl2pPr marL="542925" indent="-276225">
              <a:spcBef>
                <a:spcPts val="600"/>
              </a:spcBef>
              <a:buFontTx/>
              <a:buBlip>
                <a:blip r:embed="rId2">
                  <a:extLst>
                    <a:ext uri="{96DAC541-7B7A-43D3-8B79-37D633B846F1}">
                      <asvg:svgBlip xmlns:asvg="http://schemas.microsoft.com/office/drawing/2016/SVG/main" r:embed="rId3"/>
                    </a:ext>
                  </a:extLst>
                </a:blip>
              </a:buBlip>
              <a:defRPr/>
            </a:lvl2pPr>
            <a:lvl3pPr marL="825375" indent="-285750">
              <a:spcBef>
                <a:spcPts val="600"/>
              </a:spcBef>
              <a:buFontTx/>
              <a:buBlip>
                <a:blip r:embed="rId2">
                  <a:extLst>
                    <a:ext uri="{96DAC541-7B7A-43D3-8B79-37D633B846F1}">
                      <asvg:svgBlip xmlns:asvg="http://schemas.microsoft.com/office/drawing/2016/SVG/main" r:embed="rId3"/>
                    </a:ext>
                  </a:extLst>
                </a:blip>
              </a:buBlip>
              <a:defRPr/>
            </a:lvl3pPr>
            <a:lvl4pPr marL="1095375" indent="-285750">
              <a:spcBef>
                <a:spcPts val="600"/>
              </a:spcBef>
              <a:buFontTx/>
              <a:buBlip>
                <a:blip r:embed="rId2">
                  <a:extLst>
                    <a:ext uri="{96DAC541-7B7A-43D3-8B79-37D633B846F1}">
                      <asvg:svgBlip xmlns:asvg="http://schemas.microsoft.com/office/drawing/2016/SVG/main" r:embed="rId3"/>
                    </a:ext>
                  </a:extLst>
                </a:blip>
              </a:buBlip>
              <a:defRPr/>
            </a:lvl4pPr>
            <a:lvl5pPr marL="1343025" indent="-266700">
              <a:spcBef>
                <a:spcPts val="600"/>
              </a:spcBef>
              <a:buFontTx/>
              <a:buBlip>
                <a:blip r:embed="rId2">
                  <a:extLst>
                    <a:ext uri="{96DAC541-7B7A-43D3-8B79-37D633B846F1}">
                      <asvg:svgBlip xmlns:asvg="http://schemas.microsoft.com/office/drawing/2016/SVG/main" r:embed="rId3"/>
                    </a:ext>
                  </a:extLst>
                </a:blip>
              </a:buBlip>
              <a:defRPr/>
            </a:lvl5pPr>
            <a:lvl6pPr>
              <a:spcBef>
                <a:spcPts val="600"/>
              </a:spcBef>
              <a:defRPr/>
            </a:lvl6pPr>
            <a:lvl7pPr>
              <a:spcBef>
                <a:spcPts val="600"/>
              </a:spcBef>
              <a:defRPr/>
            </a:lvl7pPr>
            <a:lvl8pPr>
              <a:spcBef>
                <a:spcPts val="600"/>
              </a:spcBef>
              <a:defRPr/>
            </a:lvl8pPr>
          </a:lstStyle>
          <a:p>
            <a:pPr marL="0" indent="0" algn="l">
              <a:buClr>
                <a:srgbClr val="0045FF"/>
              </a:buClr>
              <a:buFont typeface="Arial" panose="020B0604020202020204" pitchFamily="34" charset="0"/>
              <a:buNone/>
            </a:pPr>
            <a:r>
              <a:rPr lang="de-DE" sz="2000" dirty="0"/>
              <a:t>Erste Ebene</a:t>
            </a:r>
          </a:p>
          <a:p>
            <a:pPr marL="285750" indent="-285750" algn="l">
              <a:buClr>
                <a:srgbClr val="0045FF"/>
              </a:buClr>
              <a:buFontTx/>
              <a:buBlip>
                <a:blip r:embed="rId2">
                  <a:extLst>
                    <a:ext uri="{96DAC541-7B7A-43D3-8B79-37D633B846F1}">
                      <asvg:svgBlip xmlns:asvg="http://schemas.microsoft.com/office/drawing/2016/SVG/main" r:embed="rId3"/>
                    </a:ext>
                  </a:extLst>
                </a:blip>
              </a:buBlip>
            </a:pPr>
            <a:r>
              <a:rPr lang="de-DE" dirty="0"/>
              <a:t>Zweite Ebene</a:t>
            </a:r>
          </a:p>
          <a:p>
            <a:pPr marL="540000" lvl="1" indent="-270000" algn="l">
              <a:buClr>
                <a:srgbClr val="0045FF"/>
              </a:buClr>
              <a:buFontTx/>
              <a:buBlip>
                <a:blip r:embed="rId2">
                  <a:extLst>
                    <a:ext uri="{96DAC541-7B7A-43D3-8B79-37D633B846F1}">
                      <asvg:svgBlip xmlns:asvg="http://schemas.microsoft.com/office/drawing/2016/SVG/main" r:embed="rId3"/>
                    </a:ext>
                  </a:extLst>
                </a:blip>
              </a:buBlip>
            </a:pPr>
            <a:r>
              <a:rPr lang="de-DE" dirty="0"/>
              <a:t>Dritte Ebene</a:t>
            </a:r>
          </a:p>
          <a:p>
            <a:pPr marL="810000" lvl="2" indent="-270000" algn="l">
              <a:buClr>
                <a:srgbClr val="0045FF"/>
              </a:buClr>
              <a:buFontTx/>
              <a:buBlip>
                <a:blip r:embed="rId2">
                  <a:extLst>
                    <a:ext uri="{96DAC541-7B7A-43D3-8B79-37D633B846F1}">
                      <asvg:svgBlip xmlns:asvg="http://schemas.microsoft.com/office/drawing/2016/SVG/main" r:embed="rId3"/>
                    </a:ext>
                  </a:extLst>
                </a:blip>
              </a:buBlip>
            </a:pPr>
            <a:r>
              <a:rPr lang="de-DE" dirty="0"/>
              <a:t>Vierte Ebene</a:t>
            </a:r>
          </a:p>
          <a:p>
            <a:pPr marL="1080000" lvl="3" indent="-270000" algn="l">
              <a:buClr>
                <a:srgbClr val="0045FF"/>
              </a:buClr>
              <a:buFontTx/>
              <a:buBlip>
                <a:blip r:embed="rId2">
                  <a:extLst>
                    <a:ext uri="{96DAC541-7B7A-43D3-8B79-37D633B846F1}">
                      <asvg:svgBlip xmlns:asvg="http://schemas.microsoft.com/office/drawing/2016/SVG/main" r:embed="rId3"/>
                    </a:ext>
                  </a:extLst>
                </a:blip>
              </a:buBlip>
            </a:pPr>
            <a:r>
              <a:rPr lang="de-DE" dirty="0"/>
              <a:t>Fünfte Ebene</a:t>
            </a:r>
          </a:p>
          <a:p>
            <a:pPr marL="1350000" lvl="4" indent="-270000" algn="l">
              <a:buClr>
                <a:srgbClr val="0045FF"/>
              </a:buClr>
              <a:buFontTx/>
              <a:buBlip>
                <a:blip r:embed="rId2">
                  <a:extLst>
                    <a:ext uri="{96DAC541-7B7A-43D3-8B79-37D633B846F1}">
                      <asvg:svgBlip xmlns:asvg="http://schemas.microsoft.com/office/drawing/2016/SVG/main" r:embed="rId3"/>
                    </a:ext>
                  </a:extLst>
                </a:blip>
              </a:buBlip>
            </a:pPr>
            <a:r>
              <a:rPr lang="de-DE" dirty="0"/>
              <a:t>Sechste Ebene</a:t>
            </a:r>
          </a:p>
          <a:p>
            <a:pPr marL="1620000" lvl="5" indent="-270000" algn="l">
              <a:buClr>
                <a:srgbClr val="0045FF"/>
              </a:buClr>
              <a:buFontTx/>
              <a:buBlip>
                <a:blip r:embed="rId2">
                  <a:extLst>
                    <a:ext uri="{96DAC541-7B7A-43D3-8B79-37D633B846F1}">
                      <asvg:svgBlip xmlns:asvg="http://schemas.microsoft.com/office/drawing/2016/SVG/main" r:embed="rId3"/>
                    </a:ext>
                  </a:extLst>
                </a:blip>
              </a:buBlip>
            </a:pPr>
            <a:r>
              <a:rPr lang="de-DE" dirty="0"/>
              <a:t>Siebente Ebene</a:t>
            </a:r>
          </a:p>
          <a:p>
            <a:pPr marL="1890000" lvl="6" indent="-270000" algn="l">
              <a:buClr>
                <a:srgbClr val="0045FF"/>
              </a:buClr>
              <a:buFontTx/>
              <a:buBlip>
                <a:blip r:embed="rId2">
                  <a:extLst>
                    <a:ext uri="{96DAC541-7B7A-43D3-8B79-37D633B846F1}">
                      <asvg:svgBlip xmlns:asvg="http://schemas.microsoft.com/office/drawing/2016/SVG/main" r:embed="rId3"/>
                    </a:ext>
                  </a:extLst>
                </a:blip>
              </a:buBlip>
            </a:pPr>
            <a:r>
              <a:rPr lang="de-DE" dirty="0"/>
              <a:t>Achte Ebene</a:t>
            </a:r>
          </a:p>
          <a:p>
            <a:pPr marL="2160000" lvl="7" indent="-270000" algn="l">
              <a:buClr>
                <a:srgbClr val="0045FF"/>
              </a:buClr>
              <a:buFontTx/>
              <a:buBlip>
                <a:blip r:embed="rId2">
                  <a:extLst>
                    <a:ext uri="{96DAC541-7B7A-43D3-8B79-37D633B846F1}">
                      <asvg:svgBlip xmlns:asvg="http://schemas.microsoft.com/office/drawing/2016/SVG/main" r:embed="rId3"/>
                    </a:ext>
                  </a:extLst>
                </a:blip>
              </a:buBlip>
            </a:pPr>
            <a:r>
              <a:rPr lang="de-DE" dirty="0"/>
              <a:t>Neunte Ebene</a:t>
            </a:r>
          </a:p>
        </p:txBody>
      </p:sp>
    </p:spTree>
    <p:extLst>
      <p:ext uri="{BB962C8B-B14F-4D97-AF65-F5344CB8AC3E}">
        <p14:creationId xmlns:p14="http://schemas.microsoft.com/office/powerpoint/2010/main" val="404258075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mit kl. Bild rechts">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E47C64EF-3239-4FDC-8966-757FF2EA966F}"/>
              </a:ext>
            </a:extLst>
          </p:cNvPr>
          <p:cNvSpPr>
            <a:spLocks noGrp="1"/>
          </p:cNvSpPr>
          <p:nvPr>
            <p:ph type="pic" sz="quarter" idx="13"/>
          </p:nvPr>
        </p:nvSpPr>
        <p:spPr>
          <a:xfrm>
            <a:off x="7170688" y="0"/>
            <a:ext cx="5021312" cy="6858000"/>
          </a:xfrm>
          <a:custGeom>
            <a:avLst/>
            <a:gdLst>
              <a:gd name="connsiteX0" fmla="*/ 4273599 w 5021312"/>
              <a:gd name="connsiteY0" fmla="*/ 6379369 h 6858000"/>
              <a:gd name="connsiteX1" fmla="*/ 3852117 w 5021312"/>
              <a:gd name="connsiteY1" fmla="*/ 6552010 h 6858000"/>
              <a:gd name="connsiteX2" fmla="*/ 4273599 w 5021312"/>
              <a:gd name="connsiteY2" fmla="*/ 6724651 h 6858000"/>
              <a:gd name="connsiteX3" fmla="*/ 4437659 w 5021312"/>
              <a:gd name="connsiteY3" fmla="*/ 6711084 h 6858000"/>
              <a:gd name="connsiteX4" fmla="*/ 4450424 w 5021312"/>
              <a:gd name="connsiteY4" fmla="*/ 6708246 h 6858000"/>
              <a:gd name="connsiteX5" fmla="*/ 4463213 w 5021312"/>
              <a:gd name="connsiteY5" fmla="*/ 6722260 h 6858000"/>
              <a:gd name="connsiteX6" fmla="*/ 4509939 w 5021312"/>
              <a:gd name="connsiteY6" fmla="*/ 6736558 h 6858000"/>
              <a:gd name="connsiteX7" fmla="*/ 4576019 w 5021312"/>
              <a:gd name="connsiteY7" fmla="*/ 6687742 h 6858000"/>
              <a:gd name="connsiteX8" fmla="*/ 4572209 w 5021312"/>
              <a:gd name="connsiteY8" fmla="*/ 6673799 h 6858000"/>
              <a:gd name="connsiteX9" fmla="*/ 4623098 w 5021312"/>
              <a:gd name="connsiteY9" fmla="*/ 6648535 h 6858000"/>
              <a:gd name="connsiteX10" fmla="*/ 4695081 w 5021312"/>
              <a:gd name="connsiteY10" fmla="*/ 6552010 h 6858000"/>
              <a:gd name="connsiteX11" fmla="*/ 4273599 w 5021312"/>
              <a:gd name="connsiteY11" fmla="*/ 6379369 h 6858000"/>
              <a:gd name="connsiteX12" fmla="*/ 819551 w 5021312"/>
              <a:gd name="connsiteY12" fmla="*/ 0 h 6858000"/>
              <a:gd name="connsiteX13" fmla="*/ 5021312 w 5021312"/>
              <a:gd name="connsiteY13" fmla="*/ 0 h 6858000"/>
              <a:gd name="connsiteX14" fmla="*/ 5021312 w 5021312"/>
              <a:gd name="connsiteY14" fmla="*/ 6858000 h 6858000"/>
              <a:gd name="connsiteX15" fmla="*/ 819512 w 5021312"/>
              <a:gd name="connsiteY15" fmla="*/ 6858000 h 6858000"/>
              <a:gd name="connsiteX16" fmla="*/ 792683 w 5021312"/>
              <a:gd name="connsiteY16" fmla="*/ 6806944 h 6858000"/>
              <a:gd name="connsiteX17" fmla="*/ 0 w 5021312"/>
              <a:gd name="connsiteY17" fmla="*/ 3429000 h 6858000"/>
              <a:gd name="connsiteX18" fmla="*/ 792683 w 5021312"/>
              <a:gd name="connsiteY18" fmla="*/ 51056 h 6858000"/>
              <a:gd name="connsiteX19" fmla="*/ 804640 w 5021312"/>
              <a:gd name="connsiteY19" fmla="*/ 28302 h 6858000"/>
              <a:gd name="connsiteX20" fmla="*/ 805177 w 5021312"/>
              <a:gd name="connsiteY20" fmla="*/ 285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1312" h="6858000">
                <a:moveTo>
                  <a:pt x="4273599" y="6379369"/>
                </a:moveTo>
                <a:cubicBezTo>
                  <a:pt x="4040821" y="6379369"/>
                  <a:pt x="3852117" y="6456663"/>
                  <a:pt x="3852117" y="6552010"/>
                </a:cubicBezTo>
                <a:cubicBezTo>
                  <a:pt x="3852117" y="6647357"/>
                  <a:pt x="4040821" y="6724651"/>
                  <a:pt x="4273599" y="6724651"/>
                </a:cubicBezTo>
                <a:cubicBezTo>
                  <a:pt x="4331794" y="6724651"/>
                  <a:pt x="4387233" y="6719820"/>
                  <a:pt x="4437659" y="6711084"/>
                </a:cubicBezTo>
                <a:lnTo>
                  <a:pt x="4450424" y="6708246"/>
                </a:lnTo>
                <a:lnTo>
                  <a:pt x="4463213" y="6722260"/>
                </a:lnTo>
                <a:cubicBezTo>
                  <a:pt x="4475172" y="6731094"/>
                  <a:pt x="4491691" y="6736558"/>
                  <a:pt x="4509939" y="6736558"/>
                </a:cubicBezTo>
                <a:cubicBezTo>
                  <a:pt x="4546434" y="6736558"/>
                  <a:pt x="4576019" y="6714702"/>
                  <a:pt x="4576019" y="6687742"/>
                </a:cubicBezTo>
                <a:lnTo>
                  <a:pt x="4572209" y="6673799"/>
                </a:lnTo>
                <a:lnTo>
                  <a:pt x="4623098" y="6648535"/>
                </a:lnTo>
                <a:cubicBezTo>
                  <a:pt x="4668544" y="6620982"/>
                  <a:pt x="4695081" y="6587765"/>
                  <a:pt x="4695081" y="6552010"/>
                </a:cubicBezTo>
                <a:cubicBezTo>
                  <a:pt x="4695081" y="6456663"/>
                  <a:pt x="4506377" y="6379369"/>
                  <a:pt x="4273599" y="6379369"/>
                </a:cubicBezTo>
                <a:close/>
                <a:moveTo>
                  <a:pt x="819551" y="0"/>
                </a:moveTo>
                <a:lnTo>
                  <a:pt x="5021312" y="0"/>
                </a:lnTo>
                <a:lnTo>
                  <a:pt x="5021312" y="6858000"/>
                </a:lnTo>
                <a:lnTo>
                  <a:pt x="819512" y="6858000"/>
                </a:lnTo>
                <a:lnTo>
                  <a:pt x="792683" y="6806944"/>
                </a:lnTo>
                <a:cubicBezTo>
                  <a:pt x="282256" y="5768699"/>
                  <a:pt x="0" y="4627208"/>
                  <a:pt x="0" y="3429000"/>
                </a:cubicBezTo>
                <a:cubicBezTo>
                  <a:pt x="0" y="2230792"/>
                  <a:pt x="282256" y="1089300"/>
                  <a:pt x="792683" y="51056"/>
                </a:cubicBezTo>
                <a:lnTo>
                  <a:pt x="804640" y="28302"/>
                </a:lnTo>
                <a:lnTo>
                  <a:pt x="805177" y="28572"/>
                </a:lnTo>
                <a:close/>
              </a:path>
            </a:pathLst>
          </a:custGeom>
        </p:spPr>
        <p:txBody>
          <a:bodyPr wrap="square" anchor="ctr">
            <a:noAutofit/>
          </a:bodyPr>
          <a:lstStyle>
            <a:lvl1pPr marL="1587" indent="0" algn="ctr">
              <a:buNone/>
              <a:defRPr/>
            </a:lvl1pPr>
          </a:lstStyle>
          <a:p>
            <a:endParaRPr lang="de-DE" dirty="0"/>
          </a:p>
        </p:txBody>
      </p:sp>
      <p:sp>
        <p:nvSpPr>
          <p:cNvPr id="32" name="Textfeld 31">
            <a:extLst>
              <a:ext uri="{FF2B5EF4-FFF2-40B4-BE49-F238E27FC236}">
                <a16:creationId xmlns:a16="http://schemas.microsoft.com/office/drawing/2014/main" id="{881BC5A4-4B95-4180-9148-9D34A7118F7C}"/>
              </a:ext>
            </a:extLst>
          </p:cNvPr>
          <p:cNvSpPr txBox="1"/>
          <p:nvPr userDrawn="1"/>
        </p:nvSpPr>
        <p:spPr>
          <a:xfrm>
            <a:off x="2981325" y="1962150"/>
            <a:ext cx="1219200" cy="838200"/>
          </a:xfrm>
          <a:prstGeom prst="rect">
            <a:avLst/>
          </a:prstGeom>
        </p:spPr>
        <p:txBody>
          <a:bodyPr wrap="square" lIns="0" tIns="0" rIns="0" bIns="0" rtlCol="0">
            <a:noAutofit/>
          </a:bodyPr>
          <a:lstStyle/>
          <a:p>
            <a:pPr marL="270000" indent="-270000" algn="l">
              <a:buClr>
                <a:srgbClr val="0045FF"/>
              </a:buClr>
              <a:buFont typeface="Arial" panose="020B0604020202020204" pitchFamily="34" charset="0"/>
              <a:buChar char="•"/>
            </a:pPr>
            <a:endParaRPr lang="de-DE" dirty="0"/>
          </a:p>
        </p:txBody>
      </p:sp>
      <p:sp>
        <p:nvSpPr>
          <p:cNvPr id="2" name="Titel 1">
            <a:extLst>
              <a:ext uri="{FF2B5EF4-FFF2-40B4-BE49-F238E27FC236}">
                <a16:creationId xmlns:a16="http://schemas.microsoft.com/office/drawing/2014/main" id="{8FF4272B-C07F-4732-8C59-22EF544B3C18}"/>
              </a:ext>
            </a:extLst>
          </p:cNvPr>
          <p:cNvSpPr>
            <a:spLocks noGrp="1"/>
          </p:cNvSpPr>
          <p:nvPr>
            <p:ph type="title"/>
          </p:nvPr>
        </p:nvSpPr>
        <p:spPr>
          <a:xfrm>
            <a:off x="414969" y="549275"/>
            <a:ext cx="6646231" cy="933566"/>
          </a:xfrm>
        </p:spPr>
        <p:txBody>
          <a:bodyPr/>
          <a:lstStyle/>
          <a:p>
            <a:r>
              <a:rPr lang="de-DE" dirty="0"/>
              <a:t>Mastertitelformat bearbeiten</a:t>
            </a:r>
          </a:p>
        </p:txBody>
      </p:sp>
      <p:sp>
        <p:nvSpPr>
          <p:cNvPr id="7" name="Datumsplatzhalter 6">
            <a:extLst>
              <a:ext uri="{FF2B5EF4-FFF2-40B4-BE49-F238E27FC236}">
                <a16:creationId xmlns:a16="http://schemas.microsoft.com/office/drawing/2014/main" id="{A1FB60D7-2DBF-4330-AF8C-55A73CB9FA10}"/>
              </a:ext>
            </a:extLst>
          </p:cNvPr>
          <p:cNvSpPr>
            <a:spLocks noGrp="1"/>
          </p:cNvSpPr>
          <p:nvPr>
            <p:ph type="dt" sz="half" idx="14"/>
          </p:nvPr>
        </p:nvSpPr>
        <p:spPr/>
        <p:txBody>
          <a:bodyPr/>
          <a:lstStyle/>
          <a:p>
            <a:pPr algn="r">
              <a:buClr>
                <a:schemeClr val="tx2"/>
              </a:buClr>
            </a:pPr>
            <a:endParaRPr lang="de-DE" dirty="0"/>
          </a:p>
        </p:txBody>
      </p:sp>
      <p:sp>
        <p:nvSpPr>
          <p:cNvPr id="8" name="Fußzeilenplatzhalter 7">
            <a:extLst>
              <a:ext uri="{FF2B5EF4-FFF2-40B4-BE49-F238E27FC236}">
                <a16:creationId xmlns:a16="http://schemas.microsoft.com/office/drawing/2014/main" id="{BC921DC7-C405-40F5-AF00-21D7660CB628}"/>
              </a:ext>
            </a:extLst>
          </p:cNvPr>
          <p:cNvSpPr>
            <a:spLocks noGrp="1"/>
          </p:cNvSpPr>
          <p:nvPr>
            <p:ph type="ftr" sz="quarter" idx="15"/>
          </p:nvPr>
        </p:nvSpPr>
        <p:spPr/>
        <p:txBody>
          <a:bodyPr/>
          <a:lstStyle/>
          <a:p>
            <a:pPr defTabSz="914400"/>
            <a:r>
              <a:t>123456789</a:t>
            </a:r>
            <a:endParaRPr lang="de-DE" dirty="0"/>
          </a:p>
        </p:txBody>
      </p:sp>
      <p:sp>
        <p:nvSpPr>
          <p:cNvPr id="9" name="Foliennummernplatzhalter 8">
            <a:extLst>
              <a:ext uri="{FF2B5EF4-FFF2-40B4-BE49-F238E27FC236}">
                <a16:creationId xmlns:a16="http://schemas.microsoft.com/office/drawing/2014/main" id="{BCDF9A5A-9BE8-48F9-801C-BFDF50C887C1}"/>
              </a:ext>
            </a:extLst>
          </p:cNvPr>
          <p:cNvSpPr>
            <a:spLocks noGrp="1"/>
          </p:cNvSpPr>
          <p:nvPr>
            <p:ph type="sldNum" sz="quarter" idx="16"/>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Tree>
    <p:extLst>
      <p:ext uri="{BB962C8B-B14F-4D97-AF65-F5344CB8AC3E}">
        <p14:creationId xmlns:p14="http://schemas.microsoft.com/office/powerpoint/2010/main" val="8907467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bwMode="gray"/>
        <p:txBody>
          <a:bodyPr/>
          <a:lstStyle/>
          <a:p>
            <a:r>
              <a:t>123456789</a:t>
            </a:r>
          </a:p>
        </p:txBody>
      </p:sp>
      <p:sp>
        <p:nvSpPr>
          <p:cNvPr id="6" name="Foliennummernplatzhalter 5"/>
          <p:cNvSpPr>
            <a:spLocks noGrp="1"/>
          </p:cNvSpPr>
          <p:nvPr>
            <p:ph type="sldNum" sz="quarter" idx="12"/>
          </p:nvPr>
        </p:nvSpPr>
        <p:spPr bwMode="gray"/>
        <p:txBody>
          <a:bodyPr/>
          <a:lstStyle/>
          <a:p>
            <a:fld id="{DD41583A-3563-492F-AB96-D1658B840E5C}" type="slidenum">
              <a:rPr lang="de-DE" smtClean="0"/>
              <a:pPr/>
              <a:t>‹Nº›</a:t>
            </a:fld>
            <a:endParaRPr lang="de-DE"/>
          </a:p>
        </p:txBody>
      </p:sp>
      <p:sp>
        <p:nvSpPr>
          <p:cNvPr id="3" name="Titel 2">
            <a:extLst>
              <a:ext uri="{FF2B5EF4-FFF2-40B4-BE49-F238E27FC236}">
                <a16:creationId xmlns:a16="http://schemas.microsoft.com/office/drawing/2014/main" id="{A77CAFFA-10FD-46F6-8DC0-96B137B98088}"/>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8C51CBC4-6E2A-4470-86D1-534C98FEBB7E}"/>
              </a:ext>
            </a:extLst>
          </p:cNvPr>
          <p:cNvSpPr>
            <a:spLocks noGrp="1"/>
          </p:cNvSpPr>
          <p:nvPr>
            <p:ph type="body" sz="quarter" idx="13"/>
          </p:nvPr>
        </p:nvSpPr>
        <p:spPr>
          <a:xfrm>
            <a:off x="414338" y="5805488"/>
            <a:ext cx="11363325" cy="431800"/>
          </a:xfrm>
        </p:spPr>
        <p:txBody>
          <a:bodyPr anchor="b">
            <a:normAutofit/>
          </a:bodyPr>
          <a:lstStyle>
            <a:lvl1pPr marL="180000" indent="-180000" algn="l" defTabSz="270000" rtl="0" eaLnBrk="1" latinLnBrk="0" hangingPunct="1">
              <a:lnSpc>
                <a:spcPct val="100000"/>
              </a:lnSpc>
              <a:spcBef>
                <a:spcPts val="0"/>
              </a:spcBef>
              <a:spcAft>
                <a:spcPts val="0"/>
              </a:spcAft>
              <a:buClr>
                <a:schemeClr val="tx1"/>
              </a:buClr>
              <a:buSzPct val="100000"/>
              <a:buFont typeface="+mj-lt"/>
              <a:buAutoNum type="arabicParenBoth"/>
              <a:defRPr sz="900" kern="1200">
                <a:solidFill>
                  <a:schemeClr val="tx1"/>
                </a:solidFill>
                <a:latin typeface="Calibri"/>
                <a:ea typeface="+mn-ea"/>
                <a:cs typeface="+mn-cs"/>
              </a:defRPr>
            </a:lvl1pPr>
            <a:lvl2pPr marL="180000" indent="-180000" algn="l" defTabSz="270000" rtl="0" eaLnBrk="1" latinLnBrk="0" hangingPunct="1">
              <a:lnSpc>
                <a:spcPct val="100000"/>
              </a:lnSpc>
              <a:spcBef>
                <a:spcPts val="0"/>
              </a:spcBef>
              <a:spcAft>
                <a:spcPts val="0"/>
              </a:spcAft>
              <a:buClr>
                <a:schemeClr val="tx1"/>
              </a:buClr>
              <a:buSzPct val="100000"/>
              <a:buFont typeface="+mj-lt"/>
              <a:buAutoNum type="arabicParenBoth"/>
              <a:defRPr sz="900" kern="1200">
                <a:solidFill>
                  <a:schemeClr val="tx1"/>
                </a:solidFill>
                <a:latin typeface="Calibri"/>
                <a:ea typeface="+mn-ea"/>
                <a:cs typeface="+mn-cs"/>
              </a:defRPr>
            </a:lvl2pPr>
            <a:lvl3pPr marL="180000" indent="-180000" algn="l" defTabSz="270000" rtl="0" eaLnBrk="1" latinLnBrk="0" hangingPunct="1">
              <a:lnSpc>
                <a:spcPct val="100000"/>
              </a:lnSpc>
              <a:spcBef>
                <a:spcPts val="0"/>
              </a:spcBef>
              <a:spcAft>
                <a:spcPts val="0"/>
              </a:spcAft>
              <a:buClr>
                <a:schemeClr val="tx1"/>
              </a:buClr>
              <a:buSzPct val="100000"/>
              <a:buFont typeface="+mj-lt"/>
              <a:buAutoNum type="arabicParenBoth"/>
              <a:defRPr sz="900" kern="1200">
                <a:solidFill>
                  <a:schemeClr val="tx1"/>
                </a:solidFill>
                <a:latin typeface="Calibri"/>
                <a:ea typeface="+mn-ea"/>
                <a:cs typeface="+mn-cs"/>
              </a:defRPr>
            </a:lvl3pPr>
          </a:lstStyle>
          <a:p>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9507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_Benutzerdefiniertes Layou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p:txBody>
          <a:bodyPr/>
          <a:lstStyle/>
          <a:p>
            <a:r>
              <a:rPr lang="en-US" dirty="0"/>
              <a:t>Add title</a:t>
            </a:r>
            <a:endParaRPr lang="de-DE" dirty="0"/>
          </a:p>
        </p:txBody>
      </p:sp>
      <p:sp>
        <p:nvSpPr>
          <p:cNvPr id="2" name="Datumsplatzhalter 1">
            <a:extLst>
              <a:ext uri="{FF2B5EF4-FFF2-40B4-BE49-F238E27FC236}">
                <a16:creationId xmlns:a16="http://schemas.microsoft.com/office/drawing/2014/main" id="{60E08DD1-FBC8-48D5-A436-C58143525267}"/>
              </a:ext>
            </a:extLst>
          </p:cNvPr>
          <p:cNvSpPr>
            <a:spLocks noGrp="1"/>
          </p:cNvSpPr>
          <p:nvPr>
            <p:ph type="dt" sz="half" idx="10"/>
          </p:nvPr>
        </p:nvSpPr>
        <p:spPr/>
        <p:txBody>
          <a:bodyPr/>
          <a:lstStyle/>
          <a:p>
            <a:pPr marL="12700">
              <a:lnSpc>
                <a:spcPts val="1375"/>
              </a:lnSpc>
            </a:pPr>
            <a:r>
              <a:rPr lang="es-ES" spc="-5"/>
              <a:t>03</a:t>
            </a:r>
            <a:r>
              <a:rPr lang="es-ES"/>
              <a:t>/</a:t>
            </a:r>
            <a:r>
              <a:rPr lang="es-ES" spc="-5"/>
              <a:t>202</a:t>
            </a:r>
            <a:r>
              <a:rPr lang="es-ES"/>
              <a:t>0</a:t>
            </a:r>
            <a:endParaRPr lang="es-ES" dirty="0"/>
          </a:p>
        </p:txBody>
      </p:sp>
      <p:sp>
        <p:nvSpPr>
          <p:cNvPr id="4" name="Fußzeilenplatzhalter 3">
            <a:extLst>
              <a:ext uri="{FF2B5EF4-FFF2-40B4-BE49-F238E27FC236}">
                <a16:creationId xmlns:a16="http://schemas.microsoft.com/office/drawing/2014/main" id="{0B7528AA-27E7-49CF-9362-2D8802BD763F}"/>
              </a:ext>
            </a:extLst>
          </p:cNvPr>
          <p:cNvSpPr>
            <a:spLocks noGrp="1"/>
          </p:cNvSpPr>
          <p:nvPr>
            <p:ph type="ftr" sz="quarter" idx="11"/>
          </p:nvPr>
        </p:nvSpPr>
        <p:spPr/>
        <p:txBody>
          <a:bodyPr/>
          <a:lstStyle/>
          <a:p>
            <a:pPr marL="12700">
              <a:lnSpc>
                <a:spcPts val="1375"/>
              </a:lnSpc>
            </a:pPr>
            <a:r>
              <a:rPr lang="es-ES" spc="-5"/>
              <a:t>Confidential</a:t>
            </a:r>
            <a:endParaRPr lang="es-ES" spc="-5" dirty="0"/>
          </a:p>
        </p:txBody>
      </p:sp>
      <p:sp>
        <p:nvSpPr>
          <p:cNvPr id="5" name="Foliennummernplatzhalter 4">
            <a:extLst>
              <a:ext uri="{FF2B5EF4-FFF2-40B4-BE49-F238E27FC236}">
                <a16:creationId xmlns:a16="http://schemas.microsoft.com/office/drawing/2014/main" id="{CD64CF03-EC7F-45B1-8CC9-4D8BBCE0B40E}"/>
              </a:ext>
            </a:extLst>
          </p:cNvPr>
          <p:cNvSpPr>
            <a:spLocks noGrp="1"/>
          </p:cNvSpPr>
          <p:nvPr>
            <p:ph type="sldNum" sz="quarter" idx="12"/>
          </p:nvPr>
        </p:nvSpPr>
        <p:spPr/>
        <p:txBody>
          <a:bodyPr/>
          <a:lstStyle/>
          <a:p>
            <a:pPr marL="38100">
              <a:lnSpc>
                <a:spcPts val="1375"/>
              </a:lnSpc>
            </a:pPr>
            <a:fld id="{81D60167-4931-47E6-BA6A-407CBD079E47}" type="slidenum">
              <a:rPr lang="es-ES" smtClean="0"/>
              <a:t>‹Nº›</a:t>
            </a:fld>
            <a:endParaRPr lang="es-ES" dirty="0"/>
          </a:p>
        </p:txBody>
      </p:sp>
    </p:spTree>
    <p:extLst>
      <p:ext uri="{BB962C8B-B14F-4D97-AF65-F5344CB8AC3E}">
        <p14:creationId xmlns:p14="http://schemas.microsoft.com/office/powerpoint/2010/main" val="1567489962"/>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 mit gr. Bild rechts">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A891DD72-81AE-4CC6-9D6C-567A69CA9751}"/>
              </a:ext>
            </a:extLst>
          </p:cNvPr>
          <p:cNvSpPr>
            <a:spLocks noGrp="1"/>
          </p:cNvSpPr>
          <p:nvPr>
            <p:ph type="pic" sz="quarter" idx="14"/>
          </p:nvPr>
        </p:nvSpPr>
        <p:spPr>
          <a:xfrm>
            <a:off x="6096372" y="0"/>
            <a:ext cx="6095629" cy="6858000"/>
          </a:xfrm>
          <a:custGeom>
            <a:avLst/>
            <a:gdLst>
              <a:gd name="connsiteX0" fmla="*/ 5347915 w 6095629"/>
              <a:gd name="connsiteY0" fmla="*/ 6379369 h 6858000"/>
              <a:gd name="connsiteX1" fmla="*/ 4926433 w 6095629"/>
              <a:gd name="connsiteY1" fmla="*/ 6552010 h 6858000"/>
              <a:gd name="connsiteX2" fmla="*/ 5347915 w 6095629"/>
              <a:gd name="connsiteY2" fmla="*/ 6724651 h 6858000"/>
              <a:gd name="connsiteX3" fmla="*/ 5511975 w 6095629"/>
              <a:gd name="connsiteY3" fmla="*/ 6711084 h 6858000"/>
              <a:gd name="connsiteX4" fmla="*/ 5524739 w 6095629"/>
              <a:gd name="connsiteY4" fmla="*/ 6708246 h 6858000"/>
              <a:gd name="connsiteX5" fmla="*/ 5537529 w 6095629"/>
              <a:gd name="connsiteY5" fmla="*/ 6722260 h 6858000"/>
              <a:gd name="connsiteX6" fmla="*/ 5584255 w 6095629"/>
              <a:gd name="connsiteY6" fmla="*/ 6736558 h 6858000"/>
              <a:gd name="connsiteX7" fmla="*/ 5650335 w 6095629"/>
              <a:gd name="connsiteY7" fmla="*/ 6687742 h 6858000"/>
              <a:gd name="connsiteX8" fmla="*/ 5646525 w 6095629"/>
              <a:gd name="connsiteY8" fmla="*/ 6673799 h 6858000"/>
              <a:gd name="connsiteX9" fmla="*/ 5697414 w 6095629"/>
              <a:gd name="connsiteY9" fmla="*/ 6648535 h 6858000"/>
              <a:gd name="connsiteX10" fmla="*/ 5769397 w 6095629"/>
              <a:gd name="connsiteY10" fmla="*/ 6552010 h 6858000"/>
              <a:gd name="connsiteX11" fmla="*/ 5347915 w 6095629"/>
              <a:gd name="connsiteY11" fmla="*/ 6379369 h 6858000"/>
              <a:gd name="connsiteX12" fmla="*/ 820118 w 6095629"/>
              <a:gd name="connsiteY12" fmla="*/ 0 h 6858000"/>
              <a:gd name="connsiteX13" fmla="*/ 6095629 w 6095629"/>
              <a:gd name="connsiteY13" fmla="*/ 0 h 6858000"/>
              <a:gd name="connsiteX14" fmla="*/ 6095629 w 6095629"/>
              <a:gd name="connsiteY14" fmla="*/ 6858000 h 6858000"/>
              <a:gd name="connsiteX15" fmla="*/ 819512 w 6095629"/>
              <a:gd name="connsiteY15" fmla="*/ 6858000 h 6858000"/>
              <a:gd name="connsiteX16" fmla="*/ 792683 w 6095629"/>
              <a:gd name="connsiteY16" fmla="*/ 6806944 h 6858000"/>
              <a:gd name="connsiteX17" fmla="*/ 0 w 6095629"/>
              <a:gd name="connsiteY17" fmla="*/ 3429000 h 6858000"/>
              <a:gd name="connsiteX18" fmla="*/ 612074 w 6095629"/>
              <a:gd name="connsiteY18" fmla="*/ 445147 h 6858000"/>
              <a:gd name="connsiteX19" fmla="*/ 787992 w 6095629"/>
              <a:gd name="connsiteY19" fmla="*/ 61292 h 6858000"/>
              <a:gd name="connsiteX20" fmla="*/ 788128 w 6095629"/>
              <a:gd name="connsiteY20" fmla="*/ 613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629" h="6858000">
                <a:moveTo>
                  <a:pt x="5347915" y="6379369"/>
                </a:moveTo>
                <a:cubicBezTo>
                  <a:pt x="5115137" y="6379369"/>
                  <a:pt x="4926433" y="6456663"/>
                  <a:pt x="4926433" y="6552010"/>
                </a:cubicBezTo>
                <a:cubicBezTo>
                  <a:pt x="4926433" y="6647357"/>
                  <a:pt x="5115137" y="6724651"/>
                  <a:pt x="5347915" y="6724651"/>
                </a:cubicBezTo>
                <a:cubicBezTo>
                  <a:pt x="5406110" y="6724651"/>
                  <a:pt x="5461549" y="6719820"/>
                  <a:pt x="5511975" y="6711084"/>
                </a:cubicBezTo>
                <a:lnTo>
                  <a:pt x="5524739" y="6708246"/>
                </a:lnTo>
                <a:lnTo>
                  <a:pt x="5537529" y="6722260"/>
                </a:lnTo>
                <a:cubicBezTo>
                  <a:pt x="5549488" y="6731094"/>
                  <a:pt x="5566008" y="6736558"/>
                  <a:pt x="5584255" y="6736558"/>
                </a:cubicBezTo>
                <a:cubicBezTo>
                  <a:pt x="5620750" y="6736558"/>
                  <a:pt x="5650335" y="6714702"/>
                  <a:pt x="5650335" y="6687742"/>
                </a:cubicBezTo>
                <a:lnTo>
                  <a:pt x="5646525" y="6673799"/>
                </a:lnTo>
                <a:lnTo>
                  <a:pt x="5697414" y="6648535"/>
                </a:lnTo>
                <a:cubicBezTo>
                  <a:pt x="5742860" y="6620982"/>
                  <a:pt x="5769397" y="6587765"/>
                  <a:pt x="5769397" y="6552010"/>
                </a:cubicBezTo>
                <a:cubicBezTo>
                  <a:pt x="5769397" y="6456663"/>
                  <a:pt x="5580693" y="6379369"/>
                  <a:pt x="5347915" y="6379369"/>
                </a:cubicBezTo>
                <a:close/>
                <a:moveTo>
                  <a:pt x="820118" y="0"/>
                </a:moveTo>
                <a:lnTo>
                  <a:pt x="6095629" y="0"/>
                </a:lnTo>
                <a:lnTo>
                  <a:pt x="6095629" y="6858000"/>
                </a:lnTo>
                <a:lnTo>
                  <a:pt x="819512" y="6858000"/>
                </a:lnTo>
                <a:lnTo>
                  <a:pt x="792683" y="6806944"/>
                </a:lnTo>
                <a:cubicBezTo>
                  <a:pt x="282256" y="5768699"/>
                  <a:pt x="0" y="4627208"/>
                  <a:pt x="0" y="3429000"/>
                </a:cubicBezTo>
                <a:cubicBezTo>
                  <a:pt x="0" y="2380568"/>
                  <a:pt x="216102" y="1375559"/>
                  <a:pt x="612074" y="445147"/>
                </a:cubicBezTo>
                <a:lnTo>
                  <a:pt x="787992" y="61292"/>
                </a:lnTo>
                <a:lnTo>
                  <a:pt x="788128" y="61363"/>
                </a:lnTo>
                <a:close/>
              </a:path>
            </a:pathLst>
          </a:custGeom>
        </p:spPr>
        <p:txBody>
          <a:bodyPr wrap="square" anchor="ctr">
            <a:noAutofit/>
          </a:bodyPr>
          <a:lstStyle>
            <a:lvl1pPr marL="1587" indent="0" algn="ctr">
              <a:buNone/>
              <a:defRPr/>
            </a:lvl1pPr>
          </a:lstStyle>
          <a:p>
            <a:endParaRPr lang="de-DE" dirty="0"/>
          </a:p>
        </p:txBody>
      </p:sp>
      <p:sp>
        <p:nvSpPr>
          <p:cNvPr id="32" name="Textfeld 31">
            <a:extLst>
              <a:ext uri="{FF2B5EF4-FFF2-40B4-BE49-F238E27FC236}">
                <a16:creationId xmlns:a16="http://schemas.microsoft.com/office/drawing/2014/main" id="{881BC5A4-4B95-4180-9148-9D34A7118F7C}"/>
              </a:ext>
            </a:extLst>
          </p:cNvPr>
          <p:cNvSpPr txBox="1"/>
          <p:nvPr userDrawn="1"/>
        </p:nvSpPr>
        <p:spPr>
          <a:xfrm>
            <a:off x="2981325" y="1962150"/>
            <a:ext cx="1219200" cy="838200"/>
          </a:xfrm>
          <a:prstGeom prst="rect">
            <a:avLst/>
          </a:prstGeom>
        </p:spPr>
        <p:txBody>
          <a:bodyPr wrap="square" lIns="0" tIns="0" rIns="0" bIns="0" rtlCol="0">
            <a:noAutofit/>
          </a:bodyPr>
          <a:lstStyle/>
          <a:p>
            <a:pPr marL="270000" indent="-270000" algn="l">
              <a:buClr>
                <a:srgbClr val="0045FF"/>
              </a:buClr>
              <a:buFont typeface="Arial" panose="020B0604020202020204" pitchFamily="34" charset="0"/>
              <a:buChar char="•"/>
            </a:pPr>
            <a:endParaRPr lang="de-DE" dirty="0"/>
          </a:p>
        </p:txBody>
      </p:sp>
      <p:sp>
        <p:nvSpPr>
          <p:cNvPr id="6" name="Titel 5">
            <a:extLst>
              <a:ext uri="{FF2B5EF4-FFF2-40B4-BE49-F238E27FC236}">
                <a16:creationId xmlns:a16="http://schemas.microsoft.com/office/drawing/2014/main" id="{50A96105-0794-4B46-8BBC-695AEE2C10B7}"/>
              </a:ext>
            </a:extLst>
          </p:cNvPr>
          <p:cNvSpPr>
            <a:spLocks noGrp="1"/>
          </p:cNvSpPr>
          <p:nvPr>
            <p:ph type="title"/>
          </p:nvPr>
        </p:nvSpPr>
        <p:spPr>
          <a:xfrm>
            <a:off x="414969" y="549275"/>
            <a:ext cx="5528631" cy="933566"/>
          </a:xfrm>
        </p:spPr>
        <p:txBody>
          <a:bodyPr/>
          <a:lstStyle/>
          <a:p>
            <a:r>
              <a:rPr lang="de-DE" dirty="0"/>
              <a:t>Mastertitelformat bearbeiten</a:t>
            </a:r>
          </a:p>
        </p:txBody>
      </p:sp>
      <p:sp>
        <p:nvSpPr>
          <p:cNvPr id="7" name="Datumsplatzhalter 6">
            <a:extLst>
              <a:ext uri="{FF2B5EF4-FFF2-40B4-BE49-F238E27FC236}">
                <a16:creationId xmlns:a16="http://schemas.microsoft.com/office/drawing/2014/main" id="{E55F062B-0CFF-4FFC-AE9B-8C4718AD22DF}"/>
              </a:ext>
            </a:extLst>
          </p:cNvPr>
          <p:cNvSpPr>
            <a:spLocks noGrp="1"/>
          </p:cNvSpPr>
          <p:nvPr>
            <p:ph type="dt" sz="half" idx="15"/>
          </p:nvPr>
        </p:nvSpPr>
        <p:spPr/>
        <p:txBody>
          <a:bodyPr/>
          <a:lstStyle/>
          <a:p>
            <a:pPr algn="r">
              <a:buClr>
                <a:schemeClr val="tx2"/>
              </a:buClr>
            </a:pPr>
            <a:endParaRPr lang="de-DE" dirty="0"/>
          </a:p>
        </p:txBody>
      </p:sp>
      <p:sp>
        <p:nvSpPr>
          <p:cNvPr id="8" name="Fußzeilenplatzhalter 7">
            <a:extLst>
              <a:ext uri="{FF2B5EF4-FFF2-40B4-BE49-F238E27FC236}">
                <a16:creationId xmlns:a16="http://schemas.microsoft.com/office/drawing/2014/main" id="{A64719EE-C18C-406F-ADB5-4B7B05EE8218}"/>
              </a:ext>
            </a:extLst>
          </p:cNvPr>
          <p:cNvSpPr>
            <a:spLocks noGrp="1"/>
          </p:cNvSpPr>
          <p:nvPr>
            <p:ph type="ftr" sz="quarter" idx="16"/>
          </p:nvPr>
        </p:nvSpPr>
        <p:spPr/>
        <p:txBody>
          <a:bodyPr/>
          <a:lstStyle/>
          <a:p>
            <a:pPr defTabSz="914400"/>
            <a:r>
              <a:rPr lang="de-DE"/>
              <a:t>123456789</a:t>
            </a:r>
            <a:endParaRPr lang="de-DE" dirty="0"/>
          </a:p>
        </p:txBody>
      </p:sp>
      <p:sp>
        <p:nvSpPr>
          <p:cNvPr id="9" name="Foliennummernplatzhalter 8">
            <a:extLst>
              <a:ext uri="{FF2B5EF4-FFF2-40B4-BE49-F238E27FC236}">
                <a16:creationId xmlns:a16="http://schemas.microsoft.com/office/drawing/2014/main" id="{5F7BD239-DC63-45A3-BC87-20F25F344E31}"/>
              </a:ext>
            </a:extLst>
          </p:cNvPr>
          <p:cNvSpPr>
            <a:spLocks noGrp="1"/>
          </p:cNvSpPr>
          <p:nvPr>
            <p:ph type="sldNum" sz="quarter" idx="17"/>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Tree>
    <p:extLst>
      <p:ext uri="{BB962C8B-B14F-4D97-AF65-F5344CB8AC3E}">
        <p14:creationId xmlns:p14="http://schemas.microsoft.com/office/powerpoint/2010/main" val="280664757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 dark image">
    <p:spTree>
      <p:nvGrpSpPr>
        <p:cNvPr id="1" name=""/>
        <p:cNvGrpSpPr/>
        <p:nvPr/>
      </p:nvGrpSpPr>
      <p:grpSpPr>
        <a:xfrm>
          <a:off x="0" y="0"/>
          <a:ext cx="0" cy="0"/>
          <a:chOff x="0" y="0"/>
          <a:chExt cx="0" cy="0"/>
        </a:xfrm>
      </p:grpSpPr>
      <p:sp>
        <p:nvSpPr>
          <p:cNvPr id="19" name="Bildplatzhalter 18">
            <a:extLst>
              <a:ext uri="{FF2B5EF4-FFF2-40B4-BE49-F238E27FC236}">
                <a16:creationId xmlns:a16="http://schemas.microsoft.com/office/drawing/2014/main" id="{7E778437-48EB-1635-99B0-0BEC450C33EF}"/>
              </a:ext>
            </a:extLst>
          </p:cNvPr>
          <p:cNvSpPr>
            <a:spLocks noGrp="1"/>
          </p:cNvSpPr>
          <p:nvPr>
            <p:ph type="pic" sz="quarter" idx="16" hasCustomPrompt="1"/>
          </p:nvPr>
        </p:nvSpPr>
        <p:spPr>
          <a:xfrm>
            <a:off x="1" y="0"/>
            <a:ext cx="12192000" cy="6858001"/>
          </a:xfrm>
          <a:custGeom>
            <a:avLst/>
            <a:gdLst>
              <a:gd name="connsiteX0" fmla="*/ 1292940 w 12192000"/>
              <a:gd name="connsiteY0" fmla="*/ 5165903 h 6858001"/>
              <a:gd name="connsiteX1" fmla="*/ 1269647 w 12192000"/>
              <a:gd name="connsiteY1" fmla="*/ 5175551 h 6858001"/>
              <a:gd name="connsiteX2" fmla="*/ 1259999 w 12192000"/>
              <a:gd name="connsiteY2" fmla="*/ 5198844 h 6858001"/>
              <a:gd name="connsiteX3" fmla="*/ 1259999 w 12192000"/>
              <a:gd name="connsiteY3" fmla="*/ 5198843 h 6858001"/>
              <a:gd name="connsiteX4" fmla="*/ 1259999 w 12192000"/>
              <a:gd name="connsiteY4" fmla="*/ 5198844 h 6858001"/>
              <a:gd name="connsiteX5" fmla="*/ 1259999 w 12192000"/>
              <a:gd name="connsiteY5" fmla="*/ 5198844 h 6858001"/>
              <a:gd name="connsiteX6" fmla="*/ 1269647 w 12192000"/>
              <a:gd name="connsiteY6" fmla="*/ 5222136 h 6858001"/>
              <a:gd name="connsiteX7" fmla="*/ 1292940 w 12192000"/>
              <a:gd name="connsiteY7" fmla="*/ 5231784 h 6858001"/>
              <a:gd name="connsiteX8" fmla="*/ 1964927 w 12192000"/>
              <a:gd name="connsiteY8" fmla="*/ 5231785 h 6858001"/>
              <a:gd name="connsiteX9" fmla="*/ 1997868 w 12192000"/>
              <a:gd name="connsiteY9" fmla="*/ 5198844 h 6858001"/>
              <a:gd name="connsiteX10" fmla="*/ 1997869 w 12192000"/>
              <a:gd name="connsiteY10" fmla="*/ 5198844 h 6858001"/>
              <a:gd name="connsiteX11" fmla="*/ 1964928 w 12192000"/>
              <a:gd name="connsiteY11" fmla="*/ 5165903 h 6858001"/>
              <a:gd name="connsiteX12" fmla="*/ 7266734 w 12192000"/>
              <a:gd name="connsiteY12" fmla="*/ 0 h 6858001"/>
              <a:gd name="connsiteX13" fmla="*/ 12192000 w 12192000"/>
              <a:gd name="connsiteY13" fmla="*/ 0 h 6858001"/>
              <a:gd name="connsiteX14" fmla="*/ 12192000 w 12192000"/>
              <a:gd name="connsiteY14" fmla="*/ 6858001 h 6858001"/>
              <a:gd name="connsiteX15" fmla="*/ 0 w 12192000"/>
              <a:gd name="connsiteY15" fmla="*/ 6858001 h 6858001"/>
              <a:gd name="connsiteX16" fmla="*/ 0 w 12192000"/>
              <a:gd name="connsiteY16" fmla="*/ 1657411 h 6858001"/>
              <a:gd name="connsiteX17" fmla="*/ 440960 w 12192000"/>
              <a:gd name="connsiteY17" fmla="*/ 1840088 h 6858001"/>
              <a:gd name="connsiteX18" fmla="*/ 2437175 w 12192000"/>
              <a:gd name="connsiteY18" fmla="*/ 2184654 h 6858001"/>
              <a:gd name="connsiteX19" fmla="*/ 6871176 w 12192000"/>
              <a:gd name="connsiteY19" fmla="*/ 37266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1">
                <a:moveTo>
                  <a:pt x="1292940" y="5165903"/>
                </a:moveTo>
                <a:cubicBezTo>
                  <a:pt x="1283844" y="5165903"/>
                  <a:pt x="1275608" y="5169590"/>
                  <a:pt x="1269647" y="5175551"/>
                </a:cubicBezTo>
                <a:lnTo>
                  <a:pt x="1259999" y="5198844"/>
                </a:lnTo>
                <a:lnTo>
                  <a:pt x="1259999" y="5198843"/>
                </a:lnTo>
                <a:lnTo>
                  <a:pt x="1259999" y="5198844"/>
                </a:lnTo>
                <a:lnTo>
                  <a:pt x="1259999" y="5198844"/>
                </a:lnTo>
                <a:lnTo>
                  <a:pt x="1269647" y="5222136"/>
                </a:lnTo>
                <a:cubicBezTo>
                  <a:pt x="1275608" y="5228097"/>
                  <a:pt x="1283844" y="5231784"/>
                  <a:pt x="1292940" y="5231784"/>
                </a:cubicBezTo>
                <a:lnTo>
                  <a:pt x="1964927" y="5231785"/>
                </a:lnTo>
                <a:cubicBezTo>
                  <a:pt x="1983120" y="5231785"/>
                  <a:pt x="1997868" y="5217037"/>
                  <a:pt x="1997868" y="5198844"/>
                </a:cubicBezTo>
                <a:lnTo>
                  <a:pt x="1997869" y="5198844"/>
                </a:lnTo>
                <a:cubicBezTo>
                  <a:pt x="1997869" y="5180651"/>
                  <a:pt x="1983121" y="5165903"/>
                  <a:pt x="1964928" y="5165903"/>
                </a:cubicBezTo>
                <a:close/>
                <a:moveTo>
                  <a:pt x="7266734" y="0"/>
                </a:moveTo>
                <a:lnTo>
                  <a:pt x="12192000" y="0"/>
                </a:lnTo>
                <a:lnTo>
                  <a:pt x="12192000" y="6858001"/>
                </a:lnTo>
                <a:lnTo>
                  <a:pt x="0" y="6858001"/>
                </a:lnTo>
                <a:lnTo>
                  <a:pt x="0" y="1657411"/>
                </a:lnTo>
                <a:lnTo>
                  <a:pt x="440960" y="1840088"/>
                </a:lnTo>
                <a:cubicBezTo>
                  <a:pt x="1083254" y="2066860"/>
                  <a:pt x="1749311" y="2184654"/>
                  <a:pt x="2437175" y="2184654"/>
                </a:cubicBezTo>
                <a:cubicBezTo>
                  <a:pt x="4042192" y="2184654"/>
                  <a:pt x="5528478" y="1543333"/>
                  <a:pt x="6871176" y="372669"/>
                </a:cubicBezTo>
                <a:close/>
              </a:path>
            </a:pathLst>
          </a:custGeom>
          <a:solidFill>
            <a:schemeClr val="bg2">
              <a:lumMod val="50000"/>
            </a:schemeClr>
          </a:solidFill>
        </p:spPr>
        <p:txBody>
          <a:bodyPr wrap="square" bIns="828000" anchor="ctr" anchorCtr="1">
            <a:noAutofit/>
          </a:bodyPr>
          <a:lstStyle>
            <a:lvl1pPr marL="1587" indent="0">
              <a:buNone/>
              <a:defRPr i="1"/>
            </a:lvl1pPr>
          </a:lstStyle>
          <a:p>
            <a:r>
              <a:rPr lang="es-ES_tradnl" noProof="0" dirty="0"/>
              <a:t>Espacio para imagen (oscura)</a:t>
            </a:r>
          </a:p>
        </p:txBody>
      </p:sp>
      <p:pic>
        <p:nvPicPr>
          <p:cNvPr id="12" name="Grafik 11">
            <a:extLst>
              <a:ext uri="{FF2B5EF4-FFF2-40B4-BE49-F238E27FC236}">
                <a16:creationId xmlns:a16="http://schemas.microsoft.com/office/drawing/2014/main" id="{DBAD3CAF-ADC2-3F4A-2EA6-88B7D7CFA979}"/>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r="39688" b="66936"/>
          <a:stretch/>
        </p:blipFill>
        <p:spPr>
          <a:xfrm>
            <a:off x="0" y="0"/>
            <a:ext cx="7353300" cy="2267556"/>
          </a:xfrm>
          <a:prstGeom prst="rect">
            <a:avLst/>
          </a:prstGeom>
        </p:spPr>
      </p:pic>
      <p:sp>
        <p:nvSpPr>
          <p:cNvPr id="2" name="Title 1"/>
          <p:cNvSpPr>
            <a:spLocks noGrp="1"/>
          </p:cNvSpPr>
          <p:nvPr>
            <p:ph type="ctrTitle" hasCustomPrompt="1"/>
          </p:nvPr>
        </p:nvSpPr>
        <p:spPr>
          <a:xfrm>
            <a:off x="1260000" y="3596640"/>
            <a:ext cx="7236000" cy="1270559"/>
          </a:xfrm>
          <a:prstGeom prst="rect">
            <a:avLst/>
          </a:prstGeom>
        </p:spPr>
        <p:txBody>
          <a:bodyPr wrap="square" anchor="b">
            <a:noAutofit/>
          </a:bodyPr>
          <a:lstStyle>
            <a:lvl1pPr algn="l">
              <a:defRPr sz="3600">
                <a:solidFill>
                  <a:schemeClr val="bg1"/>
                </a:solidFill>
              </a:defRPr>
            </a:lvl1pPr>
          </a:lstStyle>
          <a:p>
            <a:r>
              <a:rPr lang="es-ES_tradnl" noProof="0" dirty="0"/>
              <a:t>Título de la presentación</a:t>
            </a:r>
            <a:r>
              <a:rPr lang="en-GB" dirty="0"/>
              <a:t>, </a:t>
            </a:r>
            <a:br>
              <a:rPr lang="en-GB" dirty="0"/>
            </a:br>
            <a:r>
              <a:rPr lang="es-ES" dirty="0"/>
              <a:t>el color del texto debe ser blanco</a:t>
            </a:r>
            <a:endParaRPr lang="en-US" dirty="0"/>
          </a:p>
        </p:txBody>
      </p:sp>
      <p:sp>
        <p:nvSpPr>
          <p:cNvPr id="3" name="Subtitle 2"/>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noProof="0" dirty="0"/>
              <a:t>Subtítulo si aplica</a:t>
            </a:r>
            <a:br>
              <a:rPr lang="es-ES_tradnl" noProof="0" dirty="0"/>
            </a:br>
            <a:r>
              <a:rPr lang="es-ES_tradnl" noProof="0" dirty="0"/>
              <a:t>Calibri Regular – 20pt</a:t>
            </a:r>
          </a:p>
        </p:txBody>
      </p:sp>
      <p:sp>
        <p:nvSpPr>
          <p:cNvPr id="13" name="Text Placeholder 12">
            <a:extLst>
              <a:ext uri="{FF2B5EF4-FFF2-40B4-BE49-F238E27FC236}">
                <a16:creationId xmlns:a16="http://schemas.microsoft.com/office/drawing/2014/main" id="{B329AE76-8F8C-4240-A576-980EA064E768}"/>
              </a:ext>
            </a:extLst>
          </p:cNvPr>
          <p:cNvSpPr>
            <a:spLocks noGrp="1"/>
          </p:cNvSpPr>
          <p:nvPr>
            <p:ph type="body" sz="quarter" idx="13" hasCustomPrompt="1"/>
          </p:nvPr>
        </p:nvSpPr>
        <p:spPr>
          <a:xfrm>
            <a:off x="8507999" y="5583600"/>
            <a:ext cx="3060700" cy="276225"/>
          </a:xfrm>
          <a:prstGeom prst="rect">
            <a:avLst/>
          </a:prstGeom>
        </p:spPr>
        <p:txBody>
          <a:bodyPr>
            <a:noAutofit/>
          </a:bodyPr>
          <a:lstStyle>
            <a:lvl1pPr marL="0" indent="0" algn="r">
              <a:buNone/>
              <a:defRPr sz="1600" b="1">
                <a:solidFill>
                  <a:schemeClr val="bg1"/>
                </a:solidFill>
              </a:defRPr>
            </a:lvl1pPr>
          </a:lstStyle>
          <a:p>
            <a:pPr lvl="0"/>
            <a:r>
              <a:rPr lang="es-ES_tradnl" noProof="0" dirty="0"/>
              <a:t>Nombre y Apellido / Bold</a:t>
            </a:r>
          </a:p>
        </p:txBody>
      </p:sp>
      <p:sp>
        <p:nvSpPr>
          <p:cNvPr id="14" name="Text Placeholder 12">
            <a:extLst>
              <a:ext uri="{FF2B5EF4-FFF2-40B4-BE49-F238E27FC236}">
                <a16:creationId xmlns:a16="http://schemas.microsoft.com/office/drawing/2014/main" id="{BAB28BF6-6F0E-4F4B-8BBC-80B95CE5BD6A}"/>
              </a:ext>
            </a:extLst>
          </p:cNvPr>
          <p:cNvSpPr>
            <a:spLocks noGrp="1"/>
          </p:cNvSpPr>
          <p:nvPr>
            <p:ph type="body" sz="quarter" idx="14" hasCustomPrompt="1"/>
          </p:nvPr>
        </p:nvSpPr>
        <p:spPr>
          <a:xfrm>
            <a:off x="8507998" y="5877736"/>
            <a:ext cx="3060701" cy="276225"/>
          </a:xfrm>
          <a:prstGeom prst="rect">
            <a:avLst/>
          </a:prstGeom>
        </p:spPr>
        <p:txBody>
          <a:bodyPr>
            <a:noAutofit/>
          </a:bodyPr>
          <a:lstStyle>
            <a:lvl1pPr marL="0" indent="0" algn="r">
              <a:buNone/>
              <a:defRPr sz="1600" b="0">
                <a:solidFill>
                  <a:schemeClr val="bg1"/>
                </a:solidFill>
              </a:defRPr>
            </a:lvl1pPr>
          </a:lstStyle>
          <a:p>
            <a:r>
              <a:rPr lang="es-ES_tradnl" noProof="0" dirty="0"/>
              <a:t>Evento / Fecha – Calibri 16pt</a:t>
            </a:r>
          </a:p>
        </p:txBody>
      </p:sp>
      <p:pic>
        <p:nvPicPr>
          <p:cNvPr id="8" name="Logo">
            <a:extLst>
              <a:ext uri="{FF2B5EF4-FFF2-40B4-BE49-F238E27FC236}">
                <a16:creationId xmlns:a16="http://schemas.microsoft.com/office/drawing/2014/main" id="{2437F8FC-A37C-8841-BB56-1D4FD904A8E8}"/>
              </a:ext>
            </a:extLst>
          </p:cNvPr>
          <p:cNvPicPr>
            <a:picLocks noChangeAspect="1"/>
          </p:cNvPicPr>
          <p:nvPr userDrawn="1"/>
        </p:nvPicPr>
        <p:blipFill rotWithShape="1">
          <a:blip r:embed="rId4" cstate="hqprint">
            <a:alphaModFix/>
            <a:extLst>
              <a:ext uri="{28A0092B-C50C-407E-A947-70E740481C1C}">
                <a14:useLocalDpi xmlns:a14="http://schemas.microsoft.com/office/drawing/2010/main"/>
              </a:ext>
              <a:ext uri="{96DAC541-7B7A-43D3-8B79-37D633B846F1}">
                <asvg:svgBlip xmlns:asvg="http://schemas.microsoft.com/office/drawing/2016/SVG/main" r:embed="rId5"/>
              </a:ext>
            </a:extLst>
          </a:blip>
          <a:srcRect l="89187" t="91133" r="390" b="589"/>
          <a:stretch/>
        </p:blipFill>
        <p:spPr>
          <a:xfrm>
            <a:off x="792163" y="683948"/>
            <a:ext cx="3216029" cy="1436952"/>
          </a:xfrm>
          <a:prstGeom prst="rect">
            <a:avLst/>
          </a:prstGeom>
        </p:spPr>
      </p:pic>
      <p:cxnSp>
        <p:nvCxnSpPr>
          <p:cNvPr id="22" name="Straight Connector 3">
            <a:extLst>
              <a:ext uri="{FF2B5EF4-FFF2-40B4-BE49-F238E27FC236}">
                <a16:creationId xmlns:a16="http://schemas.microsoft.com/office/drawing/2014/main" id="{3C62D38B-28BD-4DE7-EF07-F766CB963858}"/>
              </a:ext>
            </a:extLst>
          </p:cNvPr>
          <p:cNvCxnSpPr>
            <a:cxnSpLocks/>
          </p:cNvCxnSpPr>
          <p:nvPr userDrawn="1"/>
        </p:nvCxnSpPr>
        <p:spPr>
          <a:xfrm>
            <a:off x="1284492" y="5198844"/>
            <a:ext cx="684000" cy="0"/>
          </a:xfrm>
          <a:prstGeom prst="line">
            <a:avLst/>
          </a:prstGeom>
          <a:ln w="63500" cap="rnd">
            <a:solidFill>
              <a:srgbClr val="FF29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7734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2465B23-2D38-B341-8C2D-4EA58D3A1FCE}"/>
              </a:ext>
            </a:extLst>
          </p:cNvPr>
          <p:cNvSpPr>
            <a:spLocks noGrp="1"/>
          </p:cNvSpPr>
          <p:nvPr>
            <p:ph type="ctrTitle" hasCustomPrompt="1"/>
          </p:nvPr>
        </p:nvSpPr>
        <p:spPr>
          <a:xfrm>
            <a:off x="1260000" y="2599200"/>
            <a:ext cx="7236000" cy="2268000"/>
          </a:xfrm>
          <a:prstGeom prst="rect">
            <a:avLst/>
          </a:prstGeom>
        </p:spPr>
        <p:txBody>
          <a:bodyPr wrap="square" anchor="b">
            <a:noAutofit/>
          </a:bodyPr>
          <a:lstStyle>
            <a:lvl1pPr algn="l">
              <a:defRPr sz="3600">
                <a:solidFill>
                  <a:schemeClr val="tx2"/>
                </a:solidFill>
              </a:defRPr>
            </a:lvl1pPr>
          </a:lstStyle>
          <a:p>
            <a:r>
              <a:rPr lang="en-GB" dirty="0" err="1"/>
              <a:t>Título</a:t>
            </a:r>
            <a:r>
              <a:rPr lang="en-GB" dirty="0"/>
              <a:t> del </a:t>
            </a:r>
            <a:r>
              <a:rPr lang="en-GB" dirty="0" err="1"/>
              <a:t>capítulo</a:t>
            </a:r>
            <a:br>
              <a:rPr lang="en-GB" dirty="0"/>
            </a:br>
            <a:r>
              <a:rPr lang="en-GB" dirty="0"/>
              <a:t>Calibri Bold – 36pt</a:t>
            </a:r>
            <a:endParaRPr lang="en-US" dirty="0"/>
          </a:p>
        </p:txBody>
      </p:sp>
      <p:sp>
        <p:nvSpPr>
          <p:cNvPr id="16" name="Subtitle 2">
            <a:extLst>
              <a:ext uri="{FF2B5EF4-FFF2-40B4-BE49-F238E27FC236}">
                <a16:creationId xmlns:a16="http://schemas.microsoft.com/office/drawing/2014/main" id="{1F8AAA2C-65C8-D44E-A1BA-D0ABDC58C55A}"/>
              </a:ext>
            </a:extLst>
          </p:cNvPr>
          <p:cNvSpPr>
            <a:spLocks noGrp="1"/>
          </p:cNvSpPr>
          <p:nvPr>
            <p:ph type="subTitle" idx="1" hasCustomPrompt="1"/>
          </p:nvPr>
        </p:nvSpPr>
        <p:spPr>
          <a:xfrm>
            <a:off x="1260000" y="5583599"/>
            <a:ext cx="5724000" cy="696423"/>
          </a:xfrm>
          <a:prstGeom prst="rect">
            <a:avLst/>
          </a:prstGeo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Subtítulo</a:t>
            </a:r>
            <a:r>
              <a:rPr lang="en-GB" dirty="0"/>
              <a:t> </a:t>
            </a:r>
            <a:r>
              <a:rPr lang="en-GB" dirty="0" err="1"/>
              <a:t>si</a:t>
            </a:r>
            <a:r>
              <a:rPr lang="en-GB" dirty="0"/>
              <a:t> </a:t>
            </a:r>
            <a:r>
              <a:rPr lang="en-GB" dirty="0" err="1"/>
              <a:t>aplica</a:t>
            </a:r>
            <a:br>
              <a:rPr lang="en-GB" dirty="0"/>
            </a:br>
            <a:r>
              <a:rPr lang="en-GB" dirty="0"/>
              <a:t>Calibri Regular – 20pt</a:t>
            </a:r>
          </a:p>
        </p:txBody>
      </p:sp>
      <p:cxnSp>
        <p:nvCxnSpPr>
          <p:cNvPr id="17" name="Straight Connector 3">
            <a:extLst>
              <a:ext uri="{FF2B5EF4-FFF2-40B4-BE49-F238E27FC236}">
                <a16:creationId xmlns:a16="http://schemas.microsoft.com/office/drawing/2014/main" id="{92C70129-2314-8F4F-9A50-24437E6E99FC}"/>
              </a:ext>
            </a:extLst>
          </p:cNvPr>
          <p:cNvCxnSpPr>
            <a:cxnSpLocks/>
          </p:cNvCxnSpPr>
          <p:nvPr userDrawn="1"/>
        </p:nvCxnSpPr>
        <p:spPr>
          <a:xfrm>
            <a:off x="1284492" y="5198844"/>
            <a:ext cx="684000" cy="0"/>
          </a:xfrm>
          <a:prstGeom prst="line">
            <a:avLst/>
          </a:prstGeom>
          <a:ln w="63500" cap="rnd">
            <a:solidFill>
              <a:srgbClr val="FEDE0F"/>
            </a:solidFill>
          </a:ln>
        </p:spPr>
        <p:style>
          <a:lnRef idx="1">
            <a:schemeClr val="accent1"/>
          </a:lnRef>
          <a:fillRef idx="0">
            <a:schemeClr val="accent1"/>
          </a:fillRef>
          <a:effectRef idx="0">
            <a:schemeClr val="accent1"/>
          </a:effectRef>
          <a:fontRef idx="minor">
            <a:schemeClr val="tx1"/>
          </a:fontRef>
        </p:style>
      </p:cxnSp>
      <p:pic>
        <p:nvPicPr>
          <p:cNvPr id="6" name="Logo">
            <a:extLst>
              <a:ext uri="{FF2B5EF4-FFF2-40B4-BE49-F238E27FC236}">
                <a16:creationId xmlns:a16="http://schemas.microsoft.com/office/drawing/2014/main" id="{44341A6A-45B3-4597-9AE7-EEEF086FE1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9187" t="91133" r="390" b="589"/>
          <a:stretch/>
        </p:blipFill>
        <p:spPr>
          <a:xfrm>
            <a:off x="10921364" y="6287887"/>
            <a:ext cx="1270636" cy="567732"/>
          </a:xfrm>
          <a:prstGeom prst="rect">
            <a:avLst/>
          </a:prstGeom>
        </p:spPr>
      </p:pic>
    </p:spTree>
    <p:extLst>
      <p:ext uri="{BB962C8B-B14F-4D97-AF65-F5344CB8AC3E}">
        <p14:creationId xmlns:p14="http://schemas.microsoft.com/office/powerpoint/2010/main" val="45118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16" name="Textplatzhalter 15">
            <a:extLst>
              <a:ext uri="{FF2B5EF4-FFF2-40B4-BE49-F238E27FC236}">
                <a16:creationId xmlns:a16="http://schemas.microsoft.com/office/drawing/2014/main" id="{DDEFDA8A-D8EF-47ED-B219-E3EFB886BA5D}"/>
              </a:ext>
            </a:extLst>
          </p:cNvPr>
          <p:cNvSpPr>
            <a:spLocks noGrp="1"/>
          </p:cNvSpPr>
          <p:nvPr>
            <p:ph type="body" sz="quarter" idx="15" hasCustomPrompt="1"/>
          </p:nvPr>
        </p:nvSpPr>
        <p:spPr>
          <a:xfrm>
            <a:off x="2156660" y="1908000"/>
            <a:ext cx="3728781" cy="493200"/>
          </a:xfrm>
          <a:prstGeom prst="roundRect">
            <a:avLst>
              <a:gd name="adj" fmla="val 50000"/>
            </a:avLst>
          </a:prstGeom>
          <a:solidFill>
            <a:srgbClr val="001689"/>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1.	LOREM IPSUM DOLOR SIT</a:t>
            </a:r>
          </a:p>
        </p:txBody>
      </p:sp>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p:txBody>
          <a:bodyPr/>
          <a:lstStyle>
            <a:lvl1pPr>
              <a:defRPr/>
            </a:lvl1pPr>
          </a:lstStyle>
          <a:p>
            <a:r>
              <a:rPr lang="en-US" dirty="0"/>
              <a:t>Agenda</a:t>
            </a:r>
            <a:endParaRPr lang="de-DE" dirty="0"/>
          </a:p>
        </p:txBody>
      </p:sp>
      <p:sp>
        <p:nvSpPr>
          <p:cNvPr id="2" name="Datumsplatzhalter 1">
            <a:extLst>
              <a:ext uri="{FF2B5EF4-FFF2-40B4-BE49-F238E27FC236}">
                <a16:creationId xmlns:a16="http://schemas.microsoft.com/office/drawing/2014/main" id="{60E08DD1-FBC8-48D5-A436-C58143525267}"/>
              </a:ext>
            </a:extLst>
          </p:cNvPr>
          <p:cNvSpPr>
            <a:spLocks noGrp="1"/>
          </p:cNvSpPr>
          <p:nvPr>
            <p:ph type="dt" sz="half" idx="10"/>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0B7528AA-27E7-49CF-9362-2D8802BD763F}"/>
              </a:ext>
            </a:extLst>
          </p:cNvPr>
          <p:cNvSpPr>
            <a:spLocks noGrp="1"/>
          </p:cNvSpPr>
          <p:nvPr>
            <p:ph type="ftr" sz="quarter" idx="11"/>
          </p:nvPr>
        </p:nvSpPr>
        <p:spPr/>
        <p:txBody>
          <a:bodyPr/>
          <a:lstStyle/>
          <a:p>
            <a:pPr algn="l" defTabSz="914400"/>
            <a:endParaRPr lang="de-DE" dirty="0"/>
          </a:p>
        </p:txBody>
      </p:sp>
      <p:sp>
        <p:nvSpPr>
          <p:cNvPr id="5" name="Foliennummernplatzhalter 4">
            <a:extLst>
              <a:ext uri="{FF2B5EF4-FFF2-40B4-BE49-F238E27FC236}">
                <a16:creationId xmlns:a16="http://schemas.microsoft.com/office/drawing/2014/main" id="{CD64CF03-EC7F-45B1-8CC9-4D8BBCE0B40E}"/>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22" name="Textplatzhalter 15">
            <a:extLst>
              <a:ext uri="{FF2B5EF4-FFF2-40B4-BE49-F238E27FC236}">
                <a16:creationId xmlns:a16="http://schemas.microsoft.com/office/drawing/2014/main" id="{F9F097CE-8420-43BB-A756-E420CCCC8E5D}"/>
              </a:ext>
            </a:extLst>
          </p:cNvPr>
          <p:cNvSpPr>
            <a:spLocks noGrp="1"/>
          </p:cNvSpPr>
          <p:nvPr>
            <p:ph type="body" sz="quarter" idx="21" hasCustomPrompt="1"/>
          </p:nvPr>
        </p:nvSpPr>
        <p:spPr>
          <a:xfrm>
            <a:off x="2156660" y="29367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3.	LOREM IPSUM DOLOR SIT AMET</a:t>
            </a:r>
          </a:p>
        </p:txBody>
      </p:sp>
      <p:sp>
        <p:nvSpPr>
          <p:cNvPr id="23" name="Textplatzhalter 15">
            <a:extLst>
              <a:ext uri="{FF2B5EF4-FFF2-40B4-BE49-F238E27FC236}">
                <a16:creationId xmlns:a16="http://schemas.microsoft.com/office/drawing/2014/main" id="{7E52B595-5B13-4E07-B965-E31C53F39E9D}"/>
              </a:ext>
            </a:extLst>
          </p:cNvPr>
          <p:cNvSpPr>
            <a:spLocks noGrp="1"/>
          </p:cNvSpPr>
          <p:nvPr>
            <p:ph type="body" sz="quarter" idx="22" hasCustomPrompt="1"/>
          </p:nvPr>
        </p:nvSpPr>
        <p:spPr>
          <a:xfrm>
            <a:off x="2156660" y="3962831"/>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5.	LOREM IPSUM DOLOR SIT</a:t>
            </a:r>
          </a:p>
        </p:txBody>
      </p:sp>
      <p:sp>
        <p:nvSpPr>
          <p:cNvPr id="24" name="Textplatzhalter 15">
            <a:extLst>
              <a:ext uri="{FF2B5EF4-FFF2-40B4-BE49-F238E27FC236}">
                <a16:creationId xmlns:a16="http://schemas.microsoft.com/office/drawing/2014/main" id="{5FBD3388-134F-41C1-BB88-37FDAB875DFE}"/>
              </a:ext>
            </a:extLst>
          </p:cNvPr>
          <p:cNvSpPr>
            <a:spLocks noGrp="1"/>
          </p:cNvSpPr>
          <p:nvPr>
            <p:ph type="body" sz="quarter" idx="23" hasCustomPrompt="1"/>
          </p:nvPr>
        </p:nvSpPr>
        <p:spPr>
          <a:xfrm>
            <a:off x="6442910" y="19080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2.	LOREM IPSUM DOLOR SIT</a:t>
            </a:r>
          </a:p>
        </p:txBody>
      </p:sp>
      <p:sp>
        <p:nvSpPr>
          <p:cNvPr id="25" name="Textplatzhalter 15">
            <a:extLst>
              <a:ext uri="{FF2B5EF4-FFF2-40B4-BE49-F238E27FC236}">
                <a16:creationId xmlns:a16="http://schemas.microsoft.com/office/drawing/2014/main" id="{F27F5667-82E1-487C-AA90-04EEBA638D7F}"/>
              </a:ext>
            </a:extLst>
          </p:cNvPr>
          <p:cNvSpPr>
            <a:spLocks noGrp="1"/>
          </p:cNvSpPr>
          <p:nvPr>
            <p:ph type="body" sz="quarter" idx="24" hasCustomPrompt="1"/>
          </p:nvPr>
        </p:nvSpPr>
        <p:spPr>
          <a:xfrm>
            <a:off x="6442910" y="2936700"/>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4.	LOREM IPSUM DOLOR SIT</a:t>
            </a:r>
          </a:p>
        </p:txBody>
      </p:sp>
      <p:sp>
        <p:nvSpPr>
          <p:cNvPr id="26" name="Textplatzhalter 15">
            <a:extLst>
              <a:ext uri="{FF2B5EF4-FFF2-40B4-BE49-F238E27FC236}">
                <a16:creationId xmlns:a16="http://schemas.microsoft.com/office/drawing/2014/main" id="{08796B46-18A8-4D4B-8DC5-8E5606685BF2}"/>
              </a:ext>
            </a:extLst>
          </p:cNvPr>
          <p:cNvSpPr>
            <a:spLocks noGrp="1"/>
          </p:cNvSpPr>
          <p:nvPr>
            <p:ph type="body" sz="quarter" idx="25" hasCustomPrompt="1"/>
          </p:nvPr>
        </p:nvSpPr>
        <p:spPr>
          <a:xfrm>
            <a:off x="6442910" y="3962831"/>
            <a:ext cx="3728781"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6.	LOREM IPSUM DOLOR SIT AMET</a:t>
            </a:r>
          </a:p>
        </p:txBody>
      </p:sp>
    </p:spTree>
    <p:extLst>
      <p:ext uri="{BB962C8B-B14F-4D97-AF65-F5344CB8AC3E}">
        <p14:creationId xmlns:p14="http://schemas.microsoft.com/office/powerpoint/2010/main" val="186745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p:txBody>
          <a:bodyPr/>
          <a:lstStyle>
            <a:lvl1pPr>
              <a:defRPr/>
            </a:lvl1pPr>
          </a:lstStyle>
          <a:p>
            <a:r>
              <a:rPr lang="en-US" dirty="0"/>
              <a:t>Agenda</a:t>
            </a:r>
            <a:endParaRPr lang="de-DE" dirty="0"/>
          </a:p>
        </p:txBody>
      </p:sp>
      <p:sp>
        <p:nvSpPr>
          <p:cNvPr id="2" name="Datumsplatzhalter 1">
            <a:extLst>
              <a:ext uri="{FF2B5EF4-FFF2-40B4-BE49-F238E27FC236}">
                <a16:creationId xmlns:a16="http://schemas.microsoft.com/office/drawing/2014/main" id="{60E08DD1-FBC8-48D5-A436-C58143525267}"/>
              </a:ext>
            </a:extLst>
          </p:cNvPr>
          <p:cNvSpPr>
            <a:spLocks noGrp="1"/>
          </p:cNvSpPr>
          <p:nvPr>
            <p:ph type="dt" sz="half" idx="10"/>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0B7528AA-27E7-49CF-9362-2D8802BD763F}"/>
              </a:ext>
            </a:extLst>
          </p:cNvPr>
          <p:cNvSpPr>
            <a:spLocks noGrp="1"/>
          </p:cNvSpPr>
          <p:nvPr>
            <p:ph type="ftr" sz="quarter" idx="11"/>
          </p:nvPr>
        </p:nvSpPr>
        <p:spPr/>
        <p:txBody>
          <a:bodyPr/>
          <a:lstStyle/>
          <a:p>
            <a:pPr algn="l" defTabSz="914400"/>
            <a:endParaRPr lang="de-DE" dirty="0"/>
          </a:p>
        </p:txBody>
      </p:sp>
      <p:sp>
        <p:nvSpPr>
          <p:cNvPr id="5" name="Foliennummernplatzhalter 4">
            <a:extLst>
              <a:ext uri="{FF2B5EF4-FFF2-40B4-BE49-F238E27FC236}">
                <a16:creationId xmlns:a16="http://schemas.microsoft.com/office/drawing/2014/main" id="{CD64CF03-EC7F-45B1-8CC9-4D8BBCE0B40E}"/>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12" name="Textplatzhalter 15">
            <a:extLst>
              <a:ext uri="{FF2B5EF4-FFF2-40B4-BE49-F238E27FC236}">
                <a16:creationId xmlns:a16="http://schemas.microsoft.com/office/drawing/2014/main" id="{F64E8492-C8F4-E44F-A130-7469ADE1AA4D}"/>
              </a:ext>
            </a:extLst>
          </p:cNvPr>
          <p:cNvSpPr>
            <a:spLocks noGrp="1"/>
          </p:cNvSpPr>
          <p:nvPr>
            <p:ph type="body" sz="quarter" idx="15" hasCustomPrompt="1"/>
          </p:nvPr>
        </p:nvSpPr>
        <p:spPr>
          <a:xfrm>
            <a:off x="414969" y="1450801"/>
            <a:ext cx="6895900" cy="493200"/>
          </a:xfrm>
          <a:prstGeom prst="roundRect">
            <a:avLst>
              <a:gd name="adj" fmla="val 50000"/>
            </a:avLst>
          </a:prstGeom>
          <a:solidFill>
            <a:srgbClr val="001689"/>
          </a:solidFill>
          <a:ln>
            <a:noFill/>
          </a:ln>
        </p:spPr>
        <p:txBody>
          <a:bodyPr vert="horz" wrap="square" lIns="108000" tIns="0" rIns="0" bIns="0" rtlCol="0" anchor="ctr">
            <a:noAutofit/>
          </a:bodyPr>
          <a:lstStyle>
            <a:lvl1pPr marL="273050" indent="-273050" algn="l" defTabSz="457200">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1.	Lorem ipsum dolor sit lorem ipsum </a:t>
            </a:r>
          </a:p>
        </p:txBody>
      </p:sp>
      <p:sp>
        <p:nvSpPr>
          <p:cNvPr id="13" name="Textplatzhalter 15">
            <a:extLst>
              <a:ext uri="{FF2B5EF4-FFF2-40B4-BE49-F238E27FC236}">
                <a16:creationId xmlns:a16="http://schemas.microsoft.com/office/drawing/2014/main" id="{1636DFCB-FE78-1644-AC93-35CC0332A62C}"/>
              </a:ext>
            </a:extLst>
          </p:cNvPr>
          <p:cNvSpPr>
            <a:spLocks noGrp="1"/>
          </p:cNvSpPr>
          <p:nvPr>
            <p:ph type="body" sz="quarter" idx="21" hasCustomPrompt="1"/>
          </p:nvPr>
        </p:nvSpPr>
        <p:spPr>
          <a:xfrm>
            <a:off x="414969" y="2257833"/>
            <a:ext cx="6895900"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defTabSz="457200">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2.	Lorem ipsum dolor sit amet lorem ipsum dolor sit amet lorem sit</a:t>
            </a:r>
          </a:p>
        </p:txBody>
      </p:sp>
      <p:sp>
        <p:nvSpPr>
          <p:cNvPr id="14" name="Textplatzhalter 15">
            <a:extLst>
              <a:ext uri="{FF2B5EF4-FFF2-40B4-BE49-F238E27FC236}">
                <a16:creationId xmlns:a16="http://schemas.microsoft.com/office/drawing/2014/main" id="{F2CAA93C-1F47-F04B-92D1-6A731131DDBE}"/>
              </a:ext>
            </a:extLst>
          </p:cNvPr>
          <p:cNvSpPr>
            <a:spLocks noGrp="1"/>
          </p:cNvSpPr>
          <p:nvPr>
            <p:ph type="body" sz="quarter" idx="22" hasCustomPrompt="1"/>
          </p:nvPr>
        </p:nvSpPr>
        <p:spPr>
          <a:xfrm>
            <a:off x="414969" y="3064865"/>
            <a:ext cx="6895900"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3.	Lorem ipsum dolor sit</a:t>
            </a:r>
          </a:p>
        </p:txBody>
      </p:sp>
      <p:sp>
        <p:nvSpPr>
          <p:cNvPr id="15" name="Textplatzhalter 15">
            <a:extLst>
              <a:ext uri="{FF2B5EF4-FFF2-40B4-BE49-F238E27FC236}">
                <a16:creationId xmlns:a16="http://schemas.microsoft.com/office/drawing/2014/main" id="{FE5EB0BC-15FB-3246-A9F8-F01521162705}"/>
              </a:ext>
            </a:extLst>
          </p:cNvPr>
          <p:cNvSpPr>
            <a:spLocks noGrp="1"/>
          </p:cNvSpPr>
          <p:nvPr>
            <p:ph type="body" sz="quarter" idx="23" hasCustomPrompt="1"/>
          </p:nvPr>
        </p:nvSpPr>
        <p:spPr>
          <a:xfrm>
            <a:off x="414969" y="3871897"/>
            <a:ext cx="6895900"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defTabSz="457200">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4.	 Lorem ipsum dolor sit amet lorem ipsum dolor sit amet lorem sit</a:t>
            </a:r>
          </a:p>
        </p:txBody>
      </p:sp>
      <p:sp>
        <p:nvSpPr>
          <p:cNvPr id="17" name="Textplatzhalter 15">
            <a:extLst>
              <a:ext uri="{FF2B5EF4-FFF2-40B4-BE49-F238E27FC236}">
                <a16:creationId xmlns:a16="http://schemas.microsoft.com/office/drawing/2014/main" id="{1B0472D4-1DAE-D94D-B2A0-16F04EA91C65}"/>
              </a:ext>
            </a:extLst>
          </p:cNvPr>
          <p:cNvSpPr>
            <a:spLocks noGrp="1"/>
          </p:cNvSpPr>
          <p:nvPr>
            <p:ph type="body" sz="quarter" idx="24" hasCustomPrompt="1"/>
          </p:nvPr>
        </p:nvSpPr>
        <p:spPr>
          <a:xfrm>
            <a:off x="414969" y="4678929"/>
            <a:ext cx="6895900"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defTabSz="457200">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5.	 Lorem ipsum dolor sit amet lorem ipsum dolor</a:t>
            </a:r>
          </a:p>
        </p:txBody>
      </p:sp>
      <p:sp>
        <p:nvSpPr>
          <p:cNvPr id="18" name="Textplatzhalter 15">
            <a:extLst>
              <a:ext uri="{FF2B5EF4-FFF2-40B4-BE49-F238E27FC236}">
                <a16:creationId xmlns:a16="http://schemas.microsoft.com/office/drawing/2014/main" id="{B15C78B9-A792-7E4B-8A89-64275D7C7E38}"/>
              </a:ext>
            </a:extLst>
          </p:cNvPr>
          <p:cNvSpPr>
            <a:spLocks noGrp="1"/>
          </p:cNvSpPr>
          <p:nvPr>
            <p:ph type="body" sz="quarter" idx="25" hasCustomPrompt="1"/>
          </p:nvPr>
        </p:nvSpPr>
        <p:spPr>
          <a:xfrm>
            <a:off x="414969" y="5485961"/>
            <a:ext cx="6895900" cy="493200"/>
          </a:xfrm>
          <a:prstGeom prst="roundRect">
            <a:avLst>
              <a:gd name="adj" fmla="val 50000"/>
            </a:avLst>
          </a:prstGeom>
          <a:solidFill>
            <a:srgbClr val="0045FF"/>
          </a:solidFill>
          <a:ln>
            <a:noFill/>
          </a:ln>
        </p:spPr>
        <p:txBody>
          <a:bodyPr vert="horz" wrap="square" lIns="108000" tIns="0" rIns="0" bIns="0" rtlCol="0" anchor="ctr">
            <a:noAutofit/>
          </a:bodyPr>
          <a:lstStyle>
            <a:lvl1pPr marL="273050" indent="-273050" algn="l">
              <a:buNone/>
              <a:defRPr lang="de-DE" b="1" dirty="0" smtClean="0">
                <a:solidFill>
                  <a:schemeClr val="bg1"/>
                </a:solidFill>
                <a:cs typeface="Calibri" panose="020F0502020204030204" pitchFamily="34" charset="0"/>
              </a:defRPr>
            </a:lvl1pPr>
            <a:lvl2pPr>
              <a:defRPr lang="de-DE" smtClean="0">
                <a:latin typeface="+mn-lt"/>
              </a:defRPr>
            </a:lvl2pPr>
            <a:lvl3pPr>
              <a:defRPr lang="de-DE" smtClean="0">
                <a:latin typeface="+mn-lt"/>
              </a:defRPr>
            </a:lvl3pPr>
            <a:lvl4pPr marL="1447800" indent="-342900">
              <a:buNone/>
              <a:defRPr lang="de-DE" smtClean="0">
                <a:latin typeface="+mn-lt"/>
              </a:defRPr>
            </a:lvl4pPr>
            <a:lvl5pPr>
              <a:defRPr lang="de-DE">
                <a:latin typeface="+mn-lt"/>
              </a:defRPr>
            </a:lvl5pPr>
          </a:lstStyle>
          <a:p>
            <a:pPr marL="273050" lvl="0" indent="-273050" defTabSz="457200"/>
            <a:r>
              <a:rPr lang="de-DE" dirty="0">
                <a:solidFill>
                  <a:schemeClr val="bg1"/>
                </a:solidFill>
              </a:rPr>
              <a:t>6.	Lorem ipsum dolor sit</a:t>
            </a:r>
          </a:p>
        </p:txBody>
      </p:sp>
    </p:spTree>
    <p:extLst>
      <p:ext uri="{BB962C8B-B14F-4D97-AF65-F5344CB8AC3E}">
        <p14:creationId xmlns:p14="http://schemas.microsoft.com/office/powerpoint/2010/main" val="24293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B8BE3D8-5B03-4706-AAE0-6D74D759B670}"/>
              </a:ext>
            </a:extLst>
          </p:cNvPr>
          <p:cNvSpPr>
            <a:spLocks noGrp="1"/>
          </p:cNvSpPr>
          <p:nvPr>
            <p:ph type="dt" sz="half" idx="10"/>
          </p:nvPr>
        </p:nvSpPr>
        <p:spPr/>
        <p:txBody>
          <a:bodyPr/>
          <a:lstStyle/>
          <a:p>
            <a:pPr algn="r">
              <a:buClr>
                <a:schemeClr val="tx2"/>
              </a:buClr>
            </a:pPr>
            <a:endParaRPr lang="de-DE" dirty="0"/>
          </a:p>
        </p:txBody>
      </p:sp>
      <p:sp>
        <p:nvSpPr>
          <p:cNvPr id="3" name="Fußzeilenplatzhalter 2">
            <a:extLst>
              <a:ext uri="{FF2B5EF4-FFF2-40B4-BE49-F238E27FC236}">
                <a16:creationId xmlns:a16="http://schemas.microsoft.com/office/drawing/2014/main" id="{DB2BBB6A-6321-4B7D-AD05-62464EE8EF01}"/>
              </a:ext>
            </a:extLst>
          </p:cNvPr>
          <p:cNvSpPr>
            <a:spLocks noGrp="1"/>
          </p:cNvSpPr>
          <p:nvPr>
            <p:ph type="ftr" sz="quarter" idx="11"/>
          </p:nvPr>
        </p:nvSpPr>
        <p:spPr/>
        <p:txBody>
          <a:bodyPr/>
          <a:lstStyle/>
          <a:p>
            <a:pPr algn="l" defTabSz="914400"/>
            <a:endParaRPr lang="de-DE" dirty="0"/>
          </a:p>
        </p:txBody>
      </p:sp>
      <p:sp>
        <p:nvSpPr>
          <p:cNvPr id="4" name="Foliennummernplatzhalter 3">
            <a:extLst>
              <a:ext uri="{FF2B5EF4-FFF2-40B4-BE49-F238E27FC236}">
                <a16:creationId xmlns:a16="http://schemas.microsoft.com/office/drawing/2014/main" id="{14DC783F-6616-43FB-B58D-A23CC0B675D3}"/>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Tree>
    <p:extLst>
      <p:ext uri="{BB962C8B-B14F-4D97-AF65-F5344CB8AC3E}">
        <p14:creationId xmlns:p14="http://schemas.microsoft.com/office/powerpoint/2010/main" val="11935739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1FAF60-2423-427E-BB65-A84B79E91542}"/>
              </a:ext>
            </a:extLst>
          </p:cNvPr>
          <p:cNvSpPr>
            <a:spLocks noGrp="1"/>
          </p:cNvSpPr>
          <p:nvPr>
            <p:ph type="title" hasCustomPrompt="1"/>
          </p:nvPr>
        </p:nvSpPr>
        <p:spPr/>
        <p:txBody>
          <a:bodyPr/>
          <a:lstStyle>
            <a:lvl1pPr>
              <a:defRPr/>
            </a:lvl1pPr>
          </a:lstStyle>
          <a:p>
            <a:r>
              <a:rPr lang="en-US" dirty="0" err="1"/>
              <a:t>Título</a:t>
            </a:r>
            <a:endParaRPr lang="de-DE" dirty="0"/>
          </a:p>
        </p:txBody>
      </p:sp>
      <p:sp>
        <p:nvSpPr>
          <p:cNvPr id="2" name="Datumsplatzhalter 1">
            <a:extLst>
              <a:ext uri="{FF2B5EF4-FFF2-40B4-BE49-F238E27FC236}">
                <a16:creationId xmlns:a16="http://schemas.microsoft.com/office/drawing/2014/main" id="{60E08DD1-FBC8-48D5-A436-C58143525267}"/>
              </a:ext>
            </a:extLst>
          </p:cNvPr>
          <p:cNvSpPr>
            <a:spLocks noGrp="1"/>
          </p:cNvSpPr>
          <p:nvPr>
            <p:ph type="dt" sz="half" idx="10"/>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0B7528AA-27E7-49CF-9362-2D8802BD763F}"/>
              </a:ext>
            </a:extLst>
          </p:cNvPr>
          <p:cNvSpPr>
            <a:spLocks noGrp="1"/>
          </p:cNvSpPr>
          <p:nvPr>
            <p:ph type="ftr" sz="quarter" idx="11"/>
          </p:nvPr>
        </p:nvSpPr>
        <p:spPr/>
        <p:txBody>
          <a:bodyPr/>
          <a:lstStyle/>
          <a:p>
            <a:pPr algn="l" defTabSz="914400"/>
            <a:endParaRPr lang="de-DE" dirty="0"/>
          </a:p>
        </p:txBody>
      </p:sp>
      <p:sp>
        <p:nvSpPr>
          <p:cNvPr id="5" name="Foliennummernplatzhalter 4">
            <a:extLst>
              <a:ext uri="{FF2B5EF4-FFF2-40B4-BE49-F238E27FC236}">
                <a16:creationId xmlns:a16="http://schemas.microsoft.com/office/drawing/2014/main" id="{CD64CF03-EC7F-45B1-8CC9-4D8BBCE0B40E}"/>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Tree>
    <p:extLst>
      <p:ext uri="{BB962C8B-B14F-4D97-AF65-F5344CB8AC3E}">
        <p14:creationId xmlns:p14="http://schemas.microsoft.com/office/powerpoint/2010/main" val="426197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On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EC7C-E19B-467B-807D-686F3CCA24BA}"/>
              </a:ext>
            </a:extLst>
          </p:cNvPr>
          <p:cNvSpPr>
            <a:spLocks noGrp="1"/>
          </p:cNvSpPr>
          <p:nvPr>
            <p:ph type="title" hasCustomPrompt="1"/>
          </p:nvPr>
        </p:nvSpPr>
        <p:spPr/>
        <p:txBody>
          <a:bodyPr/>
          <a:lstStyle>
            <a:lvl1pPr>
              <a:defRPr/>
            </a:lvl1pPr>
          </a:lstStyle>
          <a:p>
            <a:r>
              <a:rPr lang="en-US" dirty="0" err="1"/>
              <a:t>Título</a:t>
            </a:r>
            <a:endParaRPr lang="de-DE" dirty="0"/>
          </a:p>
        </p:txBody>
      </p:sp>
      <p:sp>
        <p:nvSpPr>
          <p:cNvPr id="3" name="Datumsplatzhalter 2">
            <a:extLst>
              <a:ext uri="{FF2B5EF4-FFF2-40B4-BE49-F238E27FC236}">
                <a16:creationId xmlns:a16="http://schemas.microsoft.com/office/drawing/2014/main" id="{1BE1F4BE-99C4-4AF5-87C8-E59DC89A1392}"/>
              </a:ext>
            </a:extLst>
          </p:cNvPr>
          <p:cNvSpPr>
            <a:spLocks noGrp="1"/>
          </p:cNvSpPr>
          <p:nvPr>
            <p:ph type="dt" sz="half" idx="11"/>
          </p:nvPr>
        </p:nvSpPr>
        <p:spPr/>
        <p:txBody>
          <a:bodyPr/>
          <a:lstStyle/>
          <a:p>
            <a:pPr algn="r">
              <a:buClr>
                <a:schemeClr val="tx2"/>
              </a:buClr>
            </a:pPr>
            <a:endParaRPr lang="de-DE" dirty="0"/>
          </a:p>
        </p:txBody>
      </p:sp>
      <p:sp>
        <p:nvSpPr>
          <p:cNvPr id="4" name="Fußzeilenplatzhalter 3">
            <a:extLst>
              <a:ext uri="{FF2B5EF4-FFF2-40B4-BE49-F238E27FC236}">
                <a16:creationId xmlns:a16="http://schemas.microsoft.com/office/drawing/2014/main" id="{852EBC74-C4E5-4080-A813-B55831C4A96B}"/>
              </a:ext>
            </a:extLst>
          </p:cNvPr>
          <p:cNvSpPr>
            <a:spLocks noGrp="1"/>
          </p:cNvSpPr>
          <p:nvPr>
            <p:ph type="ftr" sz="quarter" idx="12"/>
          </p:nvPr>
        </p:nvSpPr>
        <p:spPr/>
        <p:txBody>
          <a:bodyPr/>
          <a:lstStyle/>
          <a:p>
            <a:pPr algn="l" defTabSz="914400"/>
            <a:endParaRPr lang="de-DE" dirty="0"/>
          </a:p>
        </p:txBody>
      </p:sp>
      <p:sp>
        <p:nvSpPr>
          <p:cNvPr id="5" name="Foliennummernplatzhalter 4">
            <a:extLst>
              <a:ext uri="{FF2B5EF4-FFF2-40B4-BE49-F238E27FC236}">
                <a16:creationId xmlns:a16="http://schemas.microsoft.com/office/drawing/2014/main" id="{C158FD50-5D8D-4ADC-B424-70C6506359F9}"/>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‹Nº›</a:t>
            </a:fld>
            <a:endParaRPr lang="de-DE" dirty="0"/>
          </a:p>
        </p:txBody>
      </p:sp>
      <p:sp>
        <p:nvSpPr>
          <p:cNvPr id="8" name="Textplatzhalter 7">
            <a:extLst>
              <a:ext uri="{FF2B5EF4-FFF2-40B4-BE49-F238E27FC236}">
                <a16:creationId xmlns:a16="http://schemas.microsoft.com/office/drawing/2014/main" id="{E8FC3384-5EC3-43B7-90FF-41E0694407AD}"/>
              </a:ext>
            </a:extLst>
          </p:cNvPr>
          <p:cNvSpPr>
            <a:spLocks noGrp="1"/>
          </p:cNvSpPr>
          <p:nvPr>
            <p:ph type="body" sz="quarter" idx="14" hasCustomPrompt="1"/>
          </p:nvPr>
        </p:nvSpPr>
        <p:spPr>
          <a:xfrm>
            <a:off x="421951" y="1449388"/>
            <a:ext cx="11362062" cy="4799012"/>
          </a:xfrm>
        </p:spPr>
        <p:txBody>
          <a:bodyPr lIns="0" rIns="0">
            <a:noAutofit/>
          </a:bodyPr>
          <a:lstStyle>
            <a:lvl1pPr marL="270000" indent="-270000">
              <a:buFont typeface="Arial" panose="020B0604020202020204" pitchFamily="34" charset="0"/>
              <a:buChar char="•"/>
              <a:defRPr/>
            </a:lvl1pPr>
            <a:lvl2pPr marL="540000" indent="-270000">
              <a:buFont typeface="Arial" panose="020B0604020202020204" pitchFamily="34" charset="0"/>
              <a:buChar char="•"/>
              <a:defRPr/>
            </a:lvl2pPr>
            <a:lvl3pPr>
              <a:buFont typeface="Arial" panose="020B0604020202020204" pitchFamily="34" charset="0"/>
              <a:buChar char="•"/>
              <a:defRPr/>
            </a:lvl3pPr>
            <a:lvl4pPr marL="1080000" indent="-270000">
              <a:buFont typeface="Arial" panose="020B0604020202020204" pitchFamily="34" charset="0"/>
              <a:buChar char="•"/>
              <a:defRPr/>
            </a:lvl4pPr>
            <a:lvl5pPr marL="1350000" indent="-270000">
              <a:buFont typeface="Arial" panose="020B0604020202020204" pitchFamily="34" charset="0"/>
              <a:buChar char="•"/>
              <a:defRPr/>
            </a:lvl5pPr>
            <a:lvl6pPr indent="-270000">
              <a:buFont typeface="Arial" panose="020B0604020202020204" pitchFamily="34" charset="0"/>
              <a:buChar char="•"/>
              <a:defRPr/>
            </a:lvl6pPr>
            <a:lvl7pPr marL="1890000" indent="-270000">
              <a:buFont typeface="Arial" panose="020B0604020202020204" pitchFamily="34" charset="0"/>
              <a:buChar char="•"/>
              <a:defRPr/>
            </a:lvl7pPr>
            <a:lvl8pPr marL="2160000" indent="-270000">
              <a:buFont typeface="Arial" panose="020B0604020202020204" pitchFamily="34" charset="0"/>
              <a:buChar char="•"/>
              <a:defRPr/>
            </a:lvl8pPr>
            <a:lvl9pPr marL="2430000" indent="-270000">
              <a:buFont typeface="Arial" panose="020B0604020202020204" pitchFamily="34" charset="0"/>
              <a:buChar char="•"/>
              <a:defRPr/>
            </a:lvl9pPr>
          </a:lstStyle>
          <a:p>
            <a:pPr lvl="0"/>
            <a:r>
              <a:rPr lang="de-DE" dirty="0"/>
              <a:t>Primer nivel</a:t>
            </a:r>
          </a:p>
          <a:p>
            <a:pPr lvl="1"/>
            <a:r>
              <a:rPr lang="de-DE" dirty="0"/>
              <a:t>Segundo nivel</a:t>
            </a:r>
          </a:p>
          <a:p>
            <a:pPr lvl="2"/>
            <a:r>
              <a:rPr lang="de-DE" dirty="0"/>
              <a:t>Tercer nivel</a:t>
            </a:r>
          </a:p>
          <a:p>
            <a:pPr lvl="3"/>
            <a:r>
              <a:rPr lang="de-DE" dirty="0"/>
              <a:t>Cuarto nivel</a:t>
            </a:r>
          </a:p>
          <a:p>
            <a:pPr lvl="4"/>
            <a:r>
              <a:rPr lang="de-DE" dirty="0"/>
              <a:t>Quinto nivel</a:t>
            </a:r>
          </a:p>
          <a:p>
            <a:pPr lvl="5"/>
            <a:r>
              <a:rPr lang="de-DE" dirty="0"/>
              <a:t>Sexto nivel</a:t>
            </a:r>
          </a:p>
          <a:p>
            <a:pPr lvl="6"/>
            <a:r>
              <a:rPr lang="de-DE" dirty="0"/>
              <a:t>Séptimo nivel</a:t>
            </a:r>
          </a:p>
          <a:p>
            <a:pPr lvl="7"/>
            <a:r>
              <a:rPr lang="de-DE" dirty="0"/>
              <a:t>Octavo nivel</a:t>
            </a:r>
          </a:p>
          <a:p>
            <a:pPr lvl="8"/>
            <a:r>
              <a:rPr lang="de-DE" dirty="0"/>
              <a:t>Noveno nivel</a:t>
            </a:r>
          </a:p>
          <a:p>
            <a:pPr lvl="8"/>
            <a:endParaRPr lang="de-DE" dirty="0"/>
          </a:p>
          <a:p>
            <a:pPr lvl="3"/>
            <a:endParaRPr lang="de-DE" dirty="0"/>
          </a:p>
          <a:p>
            <a:pPr lvl="4"/>
            <a:endParaRPr lang="de-DE" dirty="0"/>
          </a:p>
          <a:p>
            <a:pPr lvl="5"/>
            <a:endParaRPr lang="de-DE" dirty="0"/>
          </a:p>
          <a:p>
            <a:pPr lvl="6"/>
            <a:endParaRPr lang="de-DE" dirty="0"/>
          </a:p>
          <a:p>
            <a:pPr lvl="7"/>
            <a:endParaRPr lang="de-DE" dirty="0"/>
          </a:p>
          <a:p>
            <a:pPr lvl="8"/>
            <a:endParaRPr lang="de-DE" dirty="0"/>
          </a:p>
        </p:txBody>
      </p:sp>
    </p:spTree>
    <p:extLst>
      <p:ext uri="{BB962C8B-B14F-4D97-AF65-F5344CB8AC3E}">
        <p14:creationId xmlns:p14="http://schemas.microsoft.com/office/powerpoint/2010/main" val="12027976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37"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 Id="rId35" Type="http://schemas.openxmlformats.org/officeDocument/2006/relationships/image" Target="../media/image6.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Logo-Background" hidden="1">
            <a:extLst>
              <a:ext uri="{FF2B5EF4-FFF2-40B4-BE49-F238E27FC236}">
                <a16:creationId xmlns:a16="http://schemas.microsoft.com/office/drawing/2014/main" id="{61FFC786-D59E-574C-8A92-AC82C59F542D}"/>
              </a:ext>
            </a:extLst>
          </p:cNvPr>
          <p:cNvPicPr>
            <a:picLocks noChangeAspect="1"/>
          </p:cNvPicPr>
          <p:nvPr userDrawn="1"/>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l="82232" t="89047"/>
          <a:stretch/>
        </p:blipFill>
        <p:spPr>
          <a:xfrm>
            <a:off x="10025742" y="6106872"/>
            <a:ext cx="2166257" cy="751127"/>
          </a:xfrm>
          <a:prstGeom prst="rect">
            <a:avLst/>
          </a:prstGeom>
        </p:spPr>
      </p:pic>
      <p:pic>
        <p:nvPicPr>
          <p:cNvPr id="24" name="Logo">
            <a:extLst>
              <a:ext uri="{FF2B5EF4-FFF2-40B4-BE49-F238E27FC236}">
                <a16:creationId xmlns:a16="http://schemas.microsoft.com/office/drawing/2014/main" id="{B928CE48-43EB-3D4A-B200-44780FC886D8}"/>
              </a:ext>
            </a:extLst>
          </p:cNvPr>
          <p:cNvPicPr>
            <a:picLocks noChangeAspect="1"/>
          </p:cNvPicPr>
          <p:nvPr userDrawn="1"/>
        </p:nvPicPr>
        <p:blipFill rotWithShape="1">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89187" t="91133" r="390" b="589"/>
          <a:stretch/>
        </p:blipFill>
        <p:spPr>
          <a:xfrm>
            <a:off x="10921364" y="6287887"/>
            <a:ext cx="1270636" cy="567732"/>
          </a:xfrm>
          <a:prstGeom prst="rect">
            <a:avLst/>
          </a:prstGeom>
        </p:spPr>
      </p:pic>
      <p:sp>
        <p:nvSpPr>
          <p:cNvPr id="2" name="Title Field"/>
          <p:cNvSpPr>
            <a:spLocks noGrp="1"/>
          </p:cNvSpPr>
          <p:nvPr>
            <p:ph type="title"/>
          </p:nvPr>
        </p:nvSpPr>
        <p:spPr>
          <a:xfrm>
            <a:off x="414969" y="404812"/>
            <a:ext cx="11362062" cy="751127"/>
          </a:xfrm>
          <a:prstGeom prst="rect">
            <a:avLst/>
          </a:prstGeom>
        </p:spPr>
        <p:txBody>
          <a:bodyPr vert="horz" lIns="0" tIns="0" rIns="0" bIns="0" rtlCol="0" anchor="b">
            <a:noAutofit/>
          </a:bodyPr>
          <a:lstStyle/>
          <a:p>
            <a:r>
              <a:rPr lang="en-US" dirty="0"/>
              <a:t>Add title</a:t>
            </a:r>
          </a:p>
        </p:txBody>
      </p:sp>
      <p:sp>
        <p:nvSpPr>
          <p:cNvPr id="8" name="Text Field">
            <a:extLst>
              <a:ext uri="{FF2B5EF4-FFF2-40B4-BE49-F238E27FC236}">
                <a16:creationId xmlns:a16="http://schemas.microsoft.com/office/drawing/2014/main" id="{18170AD0-1EDE-4718-8467-9C3ECCB83074}"/>
              </a:ext>
            </a:extLst>
          </p:cNvPr>
          <p:cNvSpPr>
            <a:spLocks noGrp="1"/>
          </p:cNvSpPr>
          <p:nvPr>
            <p:ph type="body" idx="1"/>
          </p:nvPr>
        </p:nvSpPr>
        <p:spPr>
          <a:xfrm>
            <a:off x="414000" y="1450800"/>
            <a:ext cx="11361600" cy="4799012"/>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32" name="Page Number">
            <a:extLst>
              <a:ext uri="{FF2B5EF4-FFF2-40B4-BE49-F238E27FC236}">
                <a16:creationId xmlns:a16="http://schemas.microsoft.com/office/drawing/2014/main" id="{E0F55538-0667-415D-8562-6F56383B5255}"/>
              </a:ext>
            </a:extLst>
          </p:cNvPr>
          <p:cNvSpPr>
            <a:spLocks noGrp="1"/>
          </p:cNvSpPr>
          <p:nvPr>
            <p:ph type="sldNum" sz="quarter" idx="4"/>
          </p:nvPr>
        </p:nvSpPr>
        <p:spPr>
          <a:xfrm>
            <a:off x="423458" y="6458429"/>
            <a:ext cx="483281" cy="176400"/>
          </a:xfrm>
          <a:prstGeom prst="rect">
            <a:avLst/>
          </a:prstGeom>
        </p:spPr>
        <p:txBody>
          <a:bodyPr wrap="square" lIns="0" tIns="0" rIns="0" bIns="0" rtlCol="0" anchor="ctr">
            <a:noAutofit/>
          </a:bodyPr>
          <a:lstStyle>
            <a:lvl1pPr algn="l">
              <a:defRPr lang="de-DE" sz="1400" smtClean="0">
                <a:solidFill>
                  <a:schemeClr val="tx2"/>
                </a:solidFill>
                <a:latin typeface="Calibri" panose="020F0502020204030204" pitchFamily="34" charset="0"/>
              </a:defRPr>
            </a:lvl1pPr>
          </a:lstStyle>
          <a:p>
            <a:pPr algn="l">
              <a:buClr>
                <a:schemeClr val="tx2"/>
              </a:buClr>
            </a:pPr>
            <a:fld id="{0BA9A54C-67C5-4234-BB42-1D2D996DC2E4}" type="slidenum">
              <a:rPr lang="de-DE" smtClean="0"/>
              <a:pPr algn="l">
                <a:buClr>
                  <a:schemeClr val="tx2"/>
                </a:buClr>
              </a:pPr>
              <a:t>‹Nº›</a:t>
            </a:fld>
            <a:endParaRPr lang="de-DE" dirty="0"/>
          </a:p>
        </p:txBody>
      </p:sp>
      <p:sp>
        <p:nvSpPr>
          <p:cNvPr id="10" name="Date">
            <a:extLst>
              <a:ext uri="{FF2B5EF4-FFF2-40B4-BE49-F238E27FC236}">
                <a16:creationId xmlns:a16="http://schemas.microsoft.com/office/drawing/2014/main" id="{D4A6121E-1CA8-4E35-BF91-EC4A8EDCBE69}"/>
              </a:ext>
            </a:extLst>
          </p:cNvPr>
          <p:cNvSpPr>
            <a:spLocks noGrp="1"/>
          </p:cNvSpPr>
          <p:nvPr>
            <p:ph type="dt" sz="half" idx="2"/>
          </p:nvPr>
        </p:nvSpPr>
        <p:spPr>
          <a:xfrm>
            <a:off x="9267173" y="6457154"/>
            <a:ext cx="845176" cy="180000"/>
          </a:xfrm>
          <a:prstGeom prst="rect">
            <a:avLst/>
          </a:prstGeom>
        </p:spPr>
        <p:txBody>
          <a:bodyPr wrap="square" lIns="0" tIns="0" rIns="0" bIns="0" rtlCol="0" anchor="ctr">
            <a:noAutofit/>
          </a:bodyPr>
          <a:lstStyle>
            <a:lvl1pPr algn="l">
              <a:defRPr lang="de-DE" sz="1100" smtClean="0">
                <a:solidFill>
                  <a:schemeClr val="tx2"/>
                </a:solidFill>
                <a:latin typeface="Calibri" panose="020F0502020204030204" pitchFamily="34" charset="0"/>
              </a:defRPr>
            </a:lvl1pPr>
          </a:lstStyle>
          <a:p>
            <a:pPr algn="r">
              <a:buClr>
                <a:schemeClr val="tx2"/>
              </a:buClr>
            </a:pPr>
            <a:endParaRPr lang="de-DE" dirty="0"/>
          </a:p>
        </p:txBody>
      </p:sp>
      <p:sp>
        <p:nvSpPr>
          <p:cNvPr id="33" name="Footer">
            <a:extLst>
              <a:ext uri="{FF2B5EF4-FFF2-40B4-BE49-F238E27FC236}">
                <a16:creationId xmlns:a16="http://schemas.microsoft.com/office/drawing/2014/main" id="{136DA158-8F2A-4224-9DC1-257EDC6F907F}"/>
              </a:ext>
            </a:extLst>
          </p:cNvPr>
          <p:cNvSpPr>
            <a:spLocks noGrp="1"/>
          </p:cNvSpPr>
          <p:nvPr>
            <p:ph type="ftr" sz="quarter" idx="3"/>
          </p:nvPr>
        </p:nvSpPr>
        <p:spPr>
          <a:xfrm>
            <a:off x="986828" y="6458429"/>
            <a:ext cx="3728781" cy="176400"/>
          </a:xfrm>
          <a:prstGeom prst="rect">
            <a:avLst/>
          </a:prstGeom>
        </p:spPr>
        <p:txBody>
          <a:bodyPr wrap="square" lIns="0" tIns="0" rIns="0" bIns="0" rtlCol="0" anchor="ctr">
            <a:noAutofit/>
          </a:bodyPr>
          <a:lstStyle>
            <a:lvl1pPr algn="l">
              <a:defRPr lang="de-DE" sz="1100" i="1">
                <a:solidFill>
                  <a:schemeClr val="tx2"/>
                </a:solidFill>
                <a:latin typeface="Calibri" panose="020F0502020204030204" pitchFamily="34" charset="0"/>
              </a:defRPr>
            </a:lvl1pPr>
          </a:lstStyle>
          <a:p>
            <a:pPr algn="l" defTabSz="914400"/>
            <a:endParaRPr lang="de-DE" dirty="0"/>
          </a:p>
        </p:txBody>
      </p:sp>
      <p:pic>
        <p:nvPicPr>
          <p:cNvPr id="6" name="Classification: Strictly Confidential" hidden="1">
            <a:extLst>
              <a:ext uri="{FF2B5EF4-FFF2-40B4-BE49-F238E27FC236}">
                <a16:creationId xmlns:a16="http://schemas.microsoft.com/office/drawing/2014/main" id="{1BB65F03-1113-4A84-B645-C7E625F61563}"/>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214938" y="6462215"/>
            <a:ext cx="1759744" cy="172048"/>
          </a:xfrm>
          <a:prstGeom prst="rect">
            <a:avLst/>
          </a:prstGeom>
        </p:spPr>
      </p:pic>
      <p:pic>
        <p:nvPicPr>
          <p:cNvPr id="7" name="Classification: Confidential">
            <a:extLst>
              <a:ext uri="{FF2B5EF4-FFF2-40B4-BE49-F238E27FC236}">
                <a16:creationId xmlns:a16="http://schemas.microsoft.com/office/drawing/2014/main" id="{710608CE-86F1-4071-B92A-B0554CE40F5C}"/>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5524624" y="6460688"/>
            <a:ext cx="1146050" cy="172387"/>
          </a:xfrm>
          <a:prstGeom prst="rect">
            <a:avLst/>
          </a:prstGeom>
        </p:spPr>
      </p:pic>
      <p:pic>
        <p:nvPicPr>
          <p:cNvPr id="5" name="Classification: Restricted" hidden="1">
            <a:extLst>
              <a:ext uri="{FF2B5EF4-FFF2-40B4-BE49-F238E27FC236}">
                <a16:creationId xmlns:a16="http://schemas.microsoft.com/office/drawing/2014/main" id="{7876D295-5377-4E2F-8EC0-96DC0CF5E5F6}"/>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5616312" y="6462685"/>
            <a:ext cx="956975" cy="172264"/>
          </a:xfrm>
          <a:prstGeom prst="rect">
            <a:avLst/>
          </a:prstGeom>
        </p:spPr>
      </p:pic>
      <p:pic>
        <p:nvPicPr>
          <p:cNvPr id="14" name="Classification: Public" hidden="1">
            <a:extLst>
              <a:ext uri="{FF2B5EF4-FFF2-40B4-BE49-F238E27FC236}">
                <a16:creationId xmlns:a16="http://schemas.microsoft.com/office/drawing/2014/main" id="{357C4703-07F4-4C0E-B7C7-0CDFF500C6C4}"/>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5772396" y="6462116"/>
            <a:ext cx="645498" cy="171182"/>
          </a:xfrm>
          <a:prstGeom prst="rect">
            <a:avLst/>
          </a:prstGeom>
        </p:spPr>
      </p:pic>
    </p:spTree>
    <p:extLst>
      <p:ext uri="{BB962C8B-B14F-4D97-AF65-F5344CB8AC3E}">
        <p14:creationId xmlns:p14="http://schemas.microsoft.com/office/powerpoint/2010/main" val="1867589774"/>
      </p:ext>
    </p:extLst>
  </p:cSld>
  <p:clrMap bg1="lt1" tx1="dk1" bg2="lt2" tx2="dk2" accent1="accent1" accent2="accent2" accent3="accent3" accent4="accent4" accent5="accent5" accent6="accent6" hlink="hlink" folHlink="folHlink"/>
  <p:sldLayoutIdLst>
    <p:sldLayoutId id="2147483761" r:id="rId1"/>
    <p:sldLayoutId id="2147483792" r:id="rId2"/>
    <p:sldLayoutId id="2147483793" r:id="rId3"/>
    <p:sldLayoutId id="2147483765" r:id="rId4"/>
    <p:sldLayoutId id="2147483776" r:id="rId5"/>
    <p:sldLayoutId id="2147483779" r:id="rId6"/>
    <p:sldLayoutId id="2147483778" r:id="rId7"/>
    <p:sldLayoutId id="2147483764" r:id="rId8"/>
    <p:sldLayoutId id="2147483674" r:id="rId9"/>
    <p:sldLayoutId id="2147483676" r:id="rId10"/>
    <p:sldLayoutId id="2147483712" r:id="rId11"/>
    <p:sldLayoutId id="2147483759" r:id="rId12"/>
    <p:sldLayoutId id="2147483677" r:id="rId13"/>
    <p:sldLayoutId id="2147483760" r:id="rId14"/>
    <p:sldLayoutId id="2147483680" r:id="rId15"/>
    <p:sldLayoutId id="2147483681" r:id="rId16"/>
    <p:sldLayoutId id="2147483780" r:id="rId17"/>
    <p:sldLayoutId id="2147483767" r:id="rId18"/>
    <p:sldLayoutId id="2147483768" r:id="rId19"/>
    <p:sldLayoutId id="2147483771" r:id="rId20"/>
    <p:sldLayoutId id="2147483777" r:id="rId21"/>
    <p:sldLayoutId id="2147483774" r:id="rId22"/>
    <p:sldLayoutId id="2147483794" r:id="rId23"/>
    <p:sldLayoutId id="2147483795" r:id="rId24"/>
    <p:sldLayoutId id="2147483796" r:id="rId25"/>
    <p:sldLayoutId id="2147483797" r:id="rId26"/>
    <p:sldLayoutId id="2147483798" r:id="rId27"/>
    <p:sldLayoutId id="2147483799" r:id="rId28"/>
  </p:sldLayoutIdLst>
  <p:hf hdr="0"/>
  <p:txStyles>
    <p:titleStyle>
      <a:lvl1pPr algn="l" defTabSz="914400" rtl="0" eaLnBrk="1" latinLnBrk="0" hangingPunct="1">
        <a:lnSpc>
          <a:spcPct val="100000"/>
        </a:lnSpc>
        <a:spcBef>
          <a:spcPts val="0"/>
        </a:spcBef>
        <a:buNone/>
        <a:defRPr sz="2700" b="1" kern="1200">
          <a:solidFill>
            <a:schemeClr val="tx2"/>
          </a:solidFill>
          <a:latin typeface="Calibri" panose="020F0502020204030204" pitchFamily="34" charset="0"/>
          <a:ea typeface="+mj-ea"/>
          <a:cs typeface="+mj-cs"/>
        </a:defRPr>
      </a:lvl1pPr>
    </p:titleStyle>
    <p:bodyStyle>
      <a:lvl1pPr marL="266700" indent="-265113"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1pPr>
      <a:lvl2pPr marL="542925"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809625" indent="-2700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076325"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1343025"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619250"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18859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2152650"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24193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userDrawn="1">
          <p15:clr>
            <a:srgbClr val="F26B43"/>
          </p15:clr>
        </p15:guide>
        <p15:guide id="5" orient="horz" pos="255" userDrawn="1">
          <p15:clr>
            <a:srgbClr val="F26B43"/>
          </p15:clr>
        </p15:guide>
        <p15:guide id="6" orient="horz" pos="3936" userDrawn="1">
          <p15:clr>
            <a:srgbClr val="F26B43"/>
          </p15:clr>
        </p15:guide>
        <p15:guide id="7" orient="horz" pos="913" userDrawn="1">
          <p15:clr>
            <a:srgbClr val="F26B43"/>
          </p15:clr>
        </p15:guide>
        <p15:guide id="8" pos="742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FZ9XnjGsus" TargetMode="External"/><Relationship Id="rId2" Type="http://schemas.openxmlformats.org/officeDocument/2006/relationships/image" Target="../media/image68.png"/><Relationship Id="rId1" Type="http://schemas.openxmlformats.org/officeDocument/2006/relationships/slideLayout" Target="../slideLayouts/slideLayout8.xml"/><Relationship Id="rId5" Type="http://schemas.openxmlformats.org/officeDocument/2006/relationships/image" Target="../media/image69.png"/><Relationship Id="rId4" Type="http://schemas.openxmlformats.org/officeDocument/2006/relationships/hyperlink" Target="https://www.youtube.com/watch?v=ChgM5OvOTf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4.jpeg"/><Relationship Id="rId2" Type="http://schemas.openxmlformats.org/officeDocument/2006/relationships/image" Target="../media/image70.png"/><Relationship Id="rId1" Type="http://schemas.openxmlformats.org/officeDocument/2006/relationships/slideLayout" Target="../slideLayouts/slideLayout9.xml"/><Relationship Id="rId6" Type="http://schemas.openxmlformats.org/officeDocument/2006/relationships/image" Target="file://localhost/Volumes/LaCie-Disk/2015/HARTMANN%20international/Evolution/Praesentationen/Bilder/Ringe.jpg" TargetMode="External"/><Relationship Id="rId5" Type="http://schemas.openxmlformats.org/officeDocument/2006/relationships/image" Target="../media/image73.jpeg"/><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8.xml"/><Relationship Id="rId5" Type="http://schemas.openxmlformats.org/officeDocument/2006/relationships/image" Target="../media/image80.sv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jp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2.xml"/><Relationship Id="rId16" Type="http://schemas.openxmlformats.org/officeDocument/2006/relationships/image" Target="../media/image36.png"/><Relationship Id="rId1" Type="http://schemas.openxmlformats.org/officeDocument/2006/relationships/slideLayout" Target="../slideLayouts/slideLayout23.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4.xml"/><Relationship Id="rId7" Type="http://schemas.openxmlformats.org/officeDocument/2006/relationships/image" Target="../media/image4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9.wmf"/><Relationship Id="rId5" Type="http://schemas.openxmlformats.org/officeDocument/2006/relationships/image" Target="../media/image38.jpeg"/><Relationship Id="rId4" Type="http://schemas.openxmlformats.org/officeDocument/2006/relationships/slideLayout" Target="../slideLayouts/slideLayout27.xml"/><Relationship Id="rId9"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 Type="http://schemas.openxmlformats.org/officeDocument/2006/relationships/notesSlide" Target="../notesSlides/notesSlide4.xml"/><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slideLayout" Target="../slideLayouts/slideLayout24.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60.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6.xml"/><Relationship Id="rId5" Type="http://schemas.openxmlformats.org/officeDocument/2006/relationships/image" Target="../media/image65.jpe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B33C3-CFE7-4304-8C0D-384F3B4B439C}"/>
              </a:ext>
            </a:extLst>
          </p:cNvPr>
          <p:cNvSpPr>
            <a:spLocks noGrp="1"/>
          </p:cNvSpPr>
          <p:nvPr>
            <p:ph type="ctrTitle"/>
          </p:nvPr>
        </p:nvSpPr>
        <p:spPr/>
        <p:txBody>
          <a:bodyPr/>
          <a:lstStyle/>
          <a:p>
            <a:r>
              <a:rPr lang="de-DE" dirty="0"/>
              <a:t>5 de Mayo</a:t>
            </a:r>
            <a:br>
              <a:rPr lang="de-DE" dirty="0"/>
            </a:br>
            <a:r>
              <a:rPr lang="de-DE" dirty="0"/>
              <a:t>Día Mundial de la Higiene de Manos</a:t>
            </a:r>
          </a:p>
        </p:txBody>
      </p:sp>
      <p:sp>
        <p:nvSpPr>
          <p:cNvPr id="3" name="Untertitel 2">
            <a:extLst>
              <a:ext uri="{FF2B5EF4-FFF2-40B4-BE49-F238E27FC236}">
                <a16:creationId xmlns:a16="http://schemas.microsoft.com/office/drawing/2014/main" id="{84780428-00B4-4B62-B4BE-CFAEB572EB0A}"/>
              </a:ext>
            </a:extLst>
          </p:cNvPr>
          <p:cNvSpPr>
            <a:spLocks noGrp="1"/>
          </p:cNvSpPr>
          <p:nvPr>
            <p:ph type="subTitle" idx="1"/>
          </p:nvPr>
        </p:nvSpPr>
        <p:spPr/>
        <p:txBody>
          <a:bodyPr/>
          <a:lstStyle/>
          <a:p>
            <a:r>
              <a:rPr lang="de-DE" dirty="0"/>
              <a:t>¡La higiene de manos nos concierne a todos!</a:t>
            </a:r>
          </a:p>
        </p:txBody>
      </p:sp>
    </p:spTree>
    <p:extLst>
      <p:ext uri="{BB962C8B-B14F-4D97-AF65-F5344CB8AC3E}">
        <p14:creationId xmlns:p14="http://schemas.microsoft.com/office/powerpoint/2010/main" val="260686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0FE26B0-EE40-2949-551E-B695704BD308}"/>
              </a:ext>
            </a:extLst>
          </p:cNvPr>
          <p:cNvPicPr>
            <a:picLocks noChangeAspect="1"/>
          </p:cNvPicPr>
          <p:nvPr/>
        </p:nvPicPr>
        <p:blipFill>
          <a:blip r:embed="rId2"/>
          <a:stretch>
            <a:fillRect/>
          </a:stretch>
        </p:blipFill>
        <p:spPr>
          <a:xfrm>
            <a:off x="1331773" y="1061660"/>
            <a:ext cx="10480953" cy="5262940"/>
          </a:xfrm>
          <a:prstGeom prst="rect">
            <a:avLst/>
          </a:prstGeom>
        </p:spPr>
      </p:pic>
      <p:sp>
        <p:nvSpPr>
          <p:cNvPr id="14" name="Rectángulo 13">
            <a:extLst>
              <a:ext uri="{FF2B5EF4-FFF2-40B4-BE49-F238E27FC236}">
                <a16:creationId xmlns:a16="http://schemas.microsoft.com/office/drawing/2014/main" id="{63C50636-C997-53BA-7EA1-9960C3E22F09}"/>
              </a:ext>
            </a:extLst>
          </p:cNvPr>
          <p:cNvSpPr/>
          <p:nvPr/>
        </p:nvSpPr>
        <p:spPr>
          <a:xfrm>
            <a:off x="11138858" y="5672137"/>
            <a:ext cx="1000125" cy="5619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es-ES" b="1" dirty="0" err="1">
              <a:latin typeface="Calibri" panose="020F0502020204030204" pitchFamily="34" charset="0"/>
              <a:cs typeface="Calibri" panose="020F0502020204030204" pitchFamily="34" charset="0"/>
            </a:endParaRPr>
          </a:p>
        </p:txBody>
      </p:sp>
      <p:sp>
        <p:nvSpPr>
          <p:cNvPr id="3" name="Rectángulo 2">
            <a:extLst>
              <a:ext uri="{FF2B5EF4-FFF2-40B4-BE49-F238E27FC236}">
                <a16:creationId xmlns:a16="http://schemas.microsoft.com/office/drawing/2014/main" id="{39B4BA83-EFE6-A2AC-4B3B-42786BCF9425}"/>
              </a:ext>
            </a:extLst>
          </p:cNvPr>
          <p:cNvSpPr/>
          <p:nvPr/>
        </p:nvSpPr>
        <p:spPr>
          <a:xfrm>
            <a:off x="10086975" y="326724"/>
            <a:ext cx="2052008" cy="13211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es-ES" b="1" dirty="0" err="1">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E70B43AD-686B-0A8A-114D-30374268E5DD}"/>
              </a:ext>
            </a:extLst>
          </p:cNvPr>
          <p:cNvSpPr txBox="1"/>
          <p:nvPr/>
        </p:nvSpPr>
        <p:spPr>
          <a:xfrm>
            <a:off x="423458" y="590383"/>
            <a:ext cx="6096000" cy="784830"/>
          </a:xfrm>
          <a:prstGeom prst="rect">
            <a:avLst/>
          </a:prstGeom>
          <a:noFill/>
        </p:spPr>
        <p:txBody>
          <a:bodyPr wrap="square">
            <a:spAutoFit/>
          </a:bodyPr>
          <a:lstStyle/>
          <a:p>
            <a:pPr algn="just" rtl="0" fontAlgn="base"/>
            <a:r>
              <a:rPr lang="en-US" sz="2700" b="1" i="0" u="none" strike="noStrike" dirty="0">
                <a:solidFill>
                  <a:srgbClr val="0045FF"/>
                </a:solidFill>
                <a:effectLst/>
                <a:latin typeface="Calibri" panose="020F0502020204030204" pitchFamily="34" charset="0"/>
              </a:rPr>
              <a:t>Los 5 </a:t>
            </a:r>
            <a:r>
              <a:rPr lang="en-US" sz="2700" b="1" i="0" u="none" strike="noStrike" dirty="0" err="1">
                <a:solidFill>
                  <a:srgbClr val="0045FF"/>
                </a:solidFill>
                <a:effectLst/>
                <a:latin typeface="Calibri" panose="020F0502020204030204" pitchFamily="34" charset="0"/>
              </a:rPr>
              <a:t>momentos</a:t>
            </a:r>
            <a:r>
              <a:rPr lang="en-US" sz="2700" b="1" i="0" u="none" strike="noStrike" dirty="0">
                <a:solidFill>
                  <a:srgbClr val="0045FF"/>
                </a:solidFill>
                <a:effectLst/>
                <a:latin typeface="Calibri" panose="020F0502020204030204" pitchFamily="34" charset="0"/>
              </a:rPr>
              <a:t> de </a:t>
            </a:r>
            <a:r>
              <a:rPr lang="en-US" sz="2700" b="1" i="0" u="none" strike="noStrike" dirty="0" err="1">
                <a:solidFill>
                  <a:srgbClr val="0045FF"/>
                </a:solidFill>
                <a:effectLst/>
                <a:latin typeface="Calibri" panose="020F0502020204030204" pitchFamily="34" charset="0"/>
              </a:rPr>
              <a:t>higiene</a:t>
            </a:r>
            <a:r>
              <a:rPr lang="en-US" sz="2700" b="1" i="0" u="none" strike="noStrike" dirty="0">
                <a:solidFill>
                  <a:srgbClr val="0045FF"/>
                </a:solidFill>
                <a:effectLst/>
                <a:latin typeface="Calibri" panose="020F0502020204030204" pitchFamily="34" charset="0"/>
              </a:rPr>
              <a:t> de manos</a:t>
            </a:r>
          </a:p>
          <a:p>
            <a:pPr algn="just" rtl="0" fontAlgn="base"/>
            <a:r>
              <a:rPr lang="en-US" b="1" dirty="0">
                <a:solidFill>
                  <a:srgbClr val="0045FF"/>
                </a:solidFill>
                <a:latin typeface="Calibri" panose="020F0502020204030204" pitchFamily="34" charset="0"/>
              </a:rPr>
              <a:t>¿</a:t>
            </a:r>
            <a:r>
              <a:rPr lang="en-US" b="1" dirty="0" err="1">
                <a:solidFill>
                  <a:srgbClr val="0045FF"/>
                </a:solidFill>
                <a:latin typeface="Calibri" panose="020F0502020204030204" pitchFamily="34" charset="0"/>
              </a:rPr>
              <a:t>Cuándo</a:t>
            </a:r>
            <a:r>
              <a:rPr lang="en-US" b="1" dirty="0">
                <a:solidFill>
                  <a:srgbClr val="0045FF"/>
                </a:solidFill>
                <a:latin typeface="Calibri" panose="020F0502020204030204" pitchFamily="34" charset="0"/>
              </a:rPr>
              <a:t> es </a:t>
            </a:r>
            <a:r>
              <a:rPr lang="en-US" b="1" dirty="0" err="1">
                <a:solidFill>
                  <a:srgbClr val="0045FF"/>
                </a:solidFill>
                <a:latin typeface="Calibri" panose="020F0502020204030204" pitchFamily="34" charset="0"/>
              </a:rPr>
              <a:t>necesario</a:t>
            </a:r>
            <a:r>
              <a:rPr lang="en-US" b="1" dirty="0">
                <a:solidFill>
                  <a:srgbClr val="0045FF"/>
                </a:solidFill>
                <a:latin typeface="Calibri" panose="020F0502020204030204" pitchFamily="34" charset="0"/>
              </a:rPr>
              <a:t>?</a:t>
            </a:r>
            <a:endParaRPr lang="en-US" u="none" strike="noStrike" dirty="0">
              <a:solidFill>
                <a:srgbClr val="000000"/>
              </a:solidFill>
              <a:latin typeface="Arial" panose="020B0604020202020204" pitchFamily="34" charset="0"/>
            </a:endParaRPr>
          </a:p>
        </p:txBody>
      </p:sp>
      <p:sp>
        <p:nvSpPr>
          <p:cNvPr id="5" name="Rectángulo 4">
            <a:extLst>
              <a:ext uri="{FF2B5EF4-FFF2-40B4-BE49-F238E27FC236}">
                <a16:creationId xmlns:a16="http://schemas.microsoft.com/office/drawing/2014/main" id="{9E8101B4-A404-61A8-FC21-12C152316377}"/>
              </a:ext>
            </a:extLst>
          </p:cNvPr>
          <p:cNvSpPr/>
          <p:nvPr/>
        </p:nvSpPr>
        <p:spPr>
          <a:xfrm>
            <a:off x="906739" y="6072187"/>
            <a:ext cx="3189011"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r>
              <a:rPr lang="es-ES" sz="1200" dirty="0">
                <a:solidFill>
                  <a:schemeClr val="tx1"/>
                </a:solidFill>
                <a:highlight>
                  <a:srgbClr val="FFFF00"/>
                </a:highlight>
                <a:cs typeface="Calibri" panose="020F0502020204030204" pitchFamily="34" charset="0"/>
              </a:rPr>
              <a:t>*** Puedes utilizar los adhesivos para mesa y dispensador para recordar la importancia de la higiene de manos en los momentos adecuados. </a:t>
            </a:r>
          </a:p>
        </p:txBody>
      </p:sp>
      <p:sp>
        <p:nvSpPr>
          <p:cNvPr id="7" name="Foliennummernplatzhalter 1">
            <a:extLst>
              <a:ext uri="{FF2B5EF4-FFF2-40B4-BE49-F238E27FC236}">
                <a16:creationId xmlns:a16="http://schemas.microsoft.com/office/drawing/2014/main" id="{FF2BB54F-F6C6-6104-8D71-B7448F00B74E}"/>
              </a:ext>
            </a:extLst>
          </p:cNvPr>
          <p:cNvSpPr>
            <a:spLocks noGrp="1"/>
          </p:cNvSpPr>
          <p:nvPr>
            <p:ph type="sldNum" sz="quarter" idx="12"/>
          </p:nvPr>
        </p:nvSpPr>
        <p:spPr>
          <a:xfrm>
            <a:off x="423458" y="6458429"/>
            <a:ext cx="483281" cy="176400"/>
          </a:xfrm>
        </p:spPr>
        <p:txBody>
          <a:bodyPr/>
          <a:lstStyle/>
          <a:p>
            <a:pPr algn="l">
              <a:buClr>
                <a:schemeClr val="tx2"/>
              </a:buClr>
            </a:pPr>
            <a:fld id="{0BA9A54C-67C5-4234-BB42-1D2D996DC2E4}" type="slidenum">
              <a:rPr lang="de-DE" smtClean="0"/>
              <a:pPr algn="l">
                <a:buClr>
                  <a:schemeClr val="tx2"/>
                </a:buClr>
              </a:pPr>
              <a:t>10</a:t>
            </a:fld>
            <a:endParaRPr lang="de-DE" dirty="0"/>
          </a:p>
        </p:txBody>
      </p:sp>
      <p:sp>
        <p:nvSpPr>
          <p:cNvPr id="2" name="CuadroTexto 1">
            <a:extLst>
              <a:ext uri="{FF2B5EF4-FFF2-40B4-BE49-F238E27FC236}">
                <a16:creationId xmlns:a16="http://schemas.microsoft.com/office/drawing/2014/main" id="{08221F16-853E-FF65-6C32-C0A816E1487E}"/>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34750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8BDAED-DB3B-B1D4-DA88-9222723AD863}"/>
              </a:ext>
            </a:extLst>
          </p:cNvPr>
          <p:cNvPicPr>
            <a:picLocks noChangeAspect="1"/>
          </p:cNvPicPr>
          <p:nvPr/>
        </p:nvPicPr>
        <p:blipFill rotWithShape="1">
          <a:blip r:embed="rId2"/>
          <a:srcRect l="4484"/>
          <a:stretch/>
        </p:blipFill>
        <p:spPr>
          <a:xfrm>
            <a:off x="2886930" y="900744"/>
            <a:ext cx="6626181" cy="5366873"/>
          </a:xfrm>
          <a:prstGeom prst="rect">
            <a:avLst/>
          </a:prstGeom>
        </p:spPr>
      </p:pic>
      <p:sp>
        <p:nvSpPr>
          <p:cNvPr id="4" name="CuadroTexto 3">
            <a:extLst>
              <a:ext uri="{FF2B5EF4-FFF2-40B4-BE49-F238E27FC236}">
                <a16:creationId xmlns:a16="http://schemas.microsoft.com/office/drawing/2014/main" id="{124AD8EE-DE7A-80DB-687D-BC4CF582BF81}"/>
              </a:ext>
            </a:extLst>
          </p:cNvPr>
          <p:cNvSpPr txBox="1"/>
          <p:nvPr/>
        </p:nvSpPr>
        <p:spPr>
          <a:xfrm>
            <a:off x="285750" y="2998984"/>
            <a:ext cx="2469595" cy="646331"/>
          </a:xfrm>
          <a:prstGeom prst="rect">
            <a:avLst/>
          </a:prstGeom>
          <a:noFill/>
        </p:spPr>
        <p:txBody>
          <a:bodyPr wrap="square">
            <a:spAutoFit/>
          </a:bodyPr>
          <a:lstStyle/>
          <a:p>
            <a:pPr algn="ctr"/>
            <a:r>
              <a:rPr lang="es-ES" dirty="0">
                <a:hlinkClick r:id="rId3"/>
              </a:rPr>
              <a:t>Higiene de manos con solución hidroalcohólica</a:t>
            </a:r>
            <a:endParaRPr lang="es-ES" dirty="0"/>
          </a:p>
        </p:txBody>
      </p:sp>
      <p:sp>
        <p:nvSpPr>
          <p:cNvPr id="8" name="Elipse 7">
            <a:extLst>
              <a:ext uri="{FF2B5EF4-FFF2-40B4-BE49-F238E27FC236}">
                <a16:creationId xmlns:a16="http://schemas.microsoft.com/office/drawing/2014/main" id="{D02B1EC1-594C-D3D8-07B8-BADF2468EA39}"/>
              </a:ext>
            </a:extLst>
          </p:cNvPr>
          <p:cNvSpPr/>
          <p:nvPr/>
        </p:nvSpPr>
        <p:spPr>
          <a:xfrm>
            <a:off x="285750" y="5953125"/>
            <a:ext cx="381000" cy="23812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es-ES" b="1" dirty="0" err="1">
              <a:latin typeface="Calibri" panose="020F0502020204030204" pitchFamily="34" charset="0"/>
              <a:cs typeface="Calibri" panose="020F0502020204030204" pitchFamily="34" charset="0"/>
            </a:endParaRPr>
          </a:p>
        </p:txBody>
      </p:sp>
      <p:sp>
        <p:nvSpPr>
          <p:cNvPr id="10" name="Elipse 9">
            <a:extLst>
              <a:ext uri="{FF2B5EF4-FFF2-40B4-BE49-F238E27FC236}">
                <a16:creationId xmlns:a16="http://schemas.microsoft.com/office/drawing/2014/main" id="{5015C8D2-DA80-3B19-B213-18DD00D87331}"/>
              </a:ext>
            </a:extLst>
          </p:cNvPr>
          <p:cNvSpPr/>
          <p:nvPr/>
        </p:nvSpPr>
        <p:spPr>
          <a:xfrm>
            <a:off x="9239249" y="5692304"/>
            <a:ext cx="1000125" cy="663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es-ES" b="1" dirty="0" err="1">
              <a:latin typeface="Calibri" panose="020F0502020204030204" pitchFamily="34" charset="0"/>
              <a:cs typeface="Calibri" panose="020F0502020204030204" pitchFamily="34" charset="0"/>
            </a:endParaRPr>
          </a:p>
        </p:txBody>
      </p:sp>
      <p:sp>
        <p:nvSpPr>
          <p:cNvPr id="14" name="Rectángulo 13">
            <a:extLst>
              <a:ext uri="{FF2B5EF4-FFF2-40B4-BE49-F238E27FC236}">
                <a16:creationId xmlns:a16="http://schemas.microsoft.com/office/drawing/2014/main" id="{63C50636-C997-53BA-7EA1-9960C3E22F09}"/>
              </a:ext>
            </a:extLst>
          </p:cNvPr>
          <p:cNvSpPr/>
          <p:nvPr/>
        </p:nvSpPr>
        <p:spPr>
          <a:xfrm>
            <a:off x="11138858" y="5672137"/>
            <a:ext cx="1000125" cy="5619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es-ES" b="1" dirty="0" err="1">
              <a:latin typeface="Calibri" panose="020F0502020204030204" pitchFamily="34" charset="0"/>
              <a:cs typeface="Calibri" panose="020F0502020204030204" pitchFamily="34" charset="0"/>
            </a:endParaRPr>
          </a:p>
        </p:txBody>
      </p:sp>
      <p:sp>
        <p:nvSpPr>
          <p:cNvPr id="17" name="Rectángulo 16">
            <a:extLst>
              <a:ext uri="{FF2B5EF4-FFF2-40B4-BE49-F238E27FC236}">
                <a16:creationId xmlns:a16="http://schemas.microsoft.com/office/drawing/2014/main" id="{20154662-C8AE-8167-AEE5-6BE2B7C91E8C}"/>
              </a:ext>
            </a:extLst>
          </p:cNvPr>
          <p:cNvSpPr/>
          <p:nvPr/>
        </p:nvSpPr>
        <p:spPr>
          <a:xfrm>
            <a:off x="1520547" y="5743175"/>
            <a:ext cx="1000125" cy="5619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es-ES" b="1" dirty="0" err="1">
              <a:latin typeface="Calibri" panose="020F0502020204030204" pitchFamily="34" charset="0"/>
              <a:cs typeface="Calibri" panose="020F0502020204030204" pitchFamily="34" charset="0"/>
            </a:endParaRPr>
          </a:p>
        </p:txBody>
      </p:sp>
      <p:pic>
        <p:nvPicPr>
          <p:cNvPr id="1026" name="Picture 2">
            <a:hlinkClick r:id="rId4"/>
            <a:extLst>
              <a:ext uri="{FF2B5EF4-FFF2-40B4-BE49-F238E27FC236}">
                <a16:creationId xmlns:a16="http://schemas.microsoft.com/office/drawing/2014/main" id="{EB276231-888E-B77E-3E06-7C851DFC65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960" y="3882146"/>
            <a:ext cx="1025173" cy="70961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9B4BA83-EFE6-A2AC-4B3B-42786BCF9425}"/>
              </a:ext>
            </a:extLst>
          </p:cNvPr>
          <p:cNvSpPr/>
          <p:nvPr/>
        </p:nvSpPr>
        <p:spPr>
          <a:xfrm>
            <a:off x="10086975" y="326724"/>
            <a:ext cx="2052008" cy="13211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es-ES" b="1" dirty="0" err="1">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E70B43AD-686B-0A8A-114D-30374268E5DD}"/>
              </a:ext>
            </a:extLst>
          </p:cNvPr>
          <p:cNvSpPr txBox="1"/>
          <p:nvPr/>
        </p:nvSpPr>
        <p:spPr>
          <a:xfrm>
            <a:off x="423458" y="590383"/>
            <a:ext cx="6096000" cy="784830"/>
          </a:xfrm>
          <a:prstGeom prst="rect">
            <a:avLst/>
          </a:prstGeom>
          <a:noFill/>
        </p:spPr>
        <p:txBody>
          <a:bodyPr wrap="square">
            <a:spAutoFit/>
          </a:bodyPr>
          <a:lstStyle/>
          <a:p>
            <a:pPr algn="just" rtl="0" fontAlgn="base"/>
            <a:r>
              <a:rPr lang="en-US" sz="2700" b="1" i="0" u="none" strike="noStrike" dirty="0">
                <a:solidFill>
                  <a:srgbClr val="0045FF"/>
                </a:solidFill>
                <a:effectLst/>
                <a:latin typeface="Calibri" panose="020F0502020204030204" pitchFamily="34" charset="0"/>
              </a:rPr>
              <a:t>Técnica de </a:t>
            </a:r>
            <a:r>
              <a:rPr lang="en-US" sz="2700" b="1" i="0" u="none" strike="noStrike" dirty="0" err="1">
                <a:solidFill>
                  <a:srgbClr val="0045FF"/>
                </a:solidFill>
                <a:effectLst/>
                <a:latin typeface="Calibri" panose="020F0502020204030204" pitchFamily="34" charset="0"/>
              </a:rPr>
              <a:t>higiene</a:t>
            </a:r>
            <a:r>
              <a:rPr lang="en-US" sz="2700" b="1" i="0" u="none" strike="noStrike" dirty="0">
                <a:solidFill>
                  <a:srgbClr val="0045FF"/>
                </a:solidFill>
                <a:effectLst/>
                <a:latin typeface="Calibri" panose="020F0502020204030204" pitchFamily="34" charset="0"/>
              </a:rPr>
              <a:t> de manos</a:t>
            </a:r>
            <a:endParaRPr lang="en-US" sz="1400" i="1" u="none" strike="noStrike" dirty="0">
              <a:solidFill>
                <a:srgbClr val="000000"/>
              </a:solidFill>
              <a:latin typeface="Arial" panose="020B0604020202020204" pitchFamily="34" charset="0"/>
            </a:endParaRPr>
          </a:p>
          <a:p>
            <a:pPr algn="just" rtl="0" fontAlgn="base"/>
            <a:r>
              <a:rPr lang="en-US" b="1" i="1" dirty="0">
                <a:solidFill>
                  <a:srgbClr val="0045FF"/>
                </a:solidFill>
                <a:latin typeface="Calibri" panose="020F0502020204030204" pitchFamily="34" charset="0"/>
              </a:rPr>
              <a:t>6 pasos</a:t>
            </a:r>
          </a:p>
        </p:txBody>
      </p:sp>
      <p:sp>
        <p:nvSpPr>
          <p:cNvPr id="18" name="Foliennummernplatzhalter 1">
            <a:extLst>
              <a:ext uri="{FF2B5EF4-FFF2-40B4-BE49-F238E27FC236}">
                <a16:creationId xmlns:a16="http://schemas.microsoft.com/office/drawing/2014/main" id="{C24FABAF-A4FE-2395-064E-ADC865C1CF3B}"/>
              </a:ext>
            </a:extLst>
          </p:cNvPr>
          <p:cNvSpPr>
            <a:spLocks noGrp="1"/>
          </p:cNvSpPr>
          <p:nvPr>
            <p:ph type="sldNum" sz="quarter" idx="12"/>
          </p:nvPr>
        </p:nvSpPr>
        <p:spPr>
          <a:xfrm>
            <a:off x="423458" y="6458429"/>
            <a:ext cx="483281" cy="176400"/>
          </a:xfrm>
        </p:spPr>
        <p:txBody>
          <a:bodyPr/>
          <a:lstStyle/>
          <a:p>
            <a:pPr algn="l">
              <a:buClr>
                <a:schemeClr val="tx2"/>
              </a:buClr>
            </a:pPr>
            <a:fld id="{0BA9A54C-67C5-4234-BB42-1D2D996DC2E4}" type="slidenum">
              <a:rPr lang="de-DE" smtClean="0"/>
              <a:pPr algn="l">
                <a:buClr>
                  <a:schemeClr val="tx2"/>
                </a:buClr>
              </a:pPr>
              <a:t>11</a:t>
            </a:fld>
            <a:endParaRPr lang="de-DE" dirty="0"/>
          </a:p>
        </p:txBody>
      </p:sp>
      <p:sp>
        <p:nvSpPr>
          <p:cNvPr id="2" name="CuadroTexto 1">
            <a:extLst>
              <a:ext uri="{FF2B5EF4-FFF2-40B4-BE49-F238E27FC236}">
                <a16:creationId xmlns:a16="http://schemas.microsoft.com/office/drawing/2014/main" id="{729BA8FB-5D01-7F3C-B1EE-0FAB4D2EBFA9}"/>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115344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4E915-7310-3C8A-E806-2D8798B3628D}"/>
              </a:ext>
            </a:extLst>
          </p:cNvPr>
          <p:cNvSpPr>
            <a:spLocks noGrp="1"/>
          </p:cNvSpPr>
          <p:nvPr>
            <p:ph type="title"/>
          </p:nvPr>
        </p:nvSpPr>
        <p:spPr/>
        <p:txBody>
          <a:bodyPr/>
          <a:lstStyle/>
          <a:p>
            <a:r>
              <a:rPr lang="es-ES" dirty="0"/>
              <a:t>Recomendaciones generales</a:t>
            </a:r>
          </a:p>
        </p:txBody>
      </p:sp>
      <p:sp>
        <p:nvSpPr>
          <p:cNvPr id="8" name="CuadroTexto 7">
            <a:extLst>
              <a:ext uri="{FF2B5EF4-FFF2-40B4-BE49-F238E27FC236}">
                <a16:creationId xmlns:a16="http://schemas.microsoft.com/office/drawing/2014/main" id="{316206DB-2912-AE12-60EC-1CFF14D9AA6B}"/>
              </a:ext>
            </a:extLst>
          </p:cNvPr>
          <p:cNvSpPr txBox="1"/>
          <p:nvPr/>
        </p:nvSpPr>
        <p:spPr>
          <a:xfrm>
            <a:off x="414969" y="6408528"/>
            <a:ext cx="4776156" cy="215444"/>
          </a:xfrm>
          <a:prstGeom prst="rect">
            <a:avLst/>
          </a:prstGeom>
          <a:noFill/>
        </p:spPr>
        <p:txBody>
          <a:bodyPr wrap="square">
            <a:spAutoFit/>
          </a:bodyPr>
          <a:lstStyle/>
          <a:p>
            <a:pPr algn="l"/>
            <a:r>
              <a:rPr lang="es-ES" sz="800" b="0" i="0" u="none" strike="noStrike" baseline="0" dirty="0">
                <a:solidFill>
                  <a:srgbClr val="ADADAD"/>
                </a:solidFill>
              </a:rPr>
              <a:t>(1) </a:t>
            </a:r>
            <a:r>
              <a:rPr lang="es-ES" sz="800" b="0" i="0" u="none" strike="noStrike" baseline="0" dirty="0" err="1">
                <a:solidFill>
                  <a:srgbClr val="ADADAD"/>
                </a:solidFill>
              </a:rPr>
              <a:t>McGinley</a:t>
            </a:r>
            <a:r>
              <a:rPr lang="es-ES" sz="800" b="0" i="0" u="none" strike="noStrike" baseline="0" dirty="0">
                <a:solidFill>
                  <a:srgbClr val="ADADAD"/>
                </a:solidFill>
              </a:rPr>
              <a:t> et al. (1988) J. Clin. </a:t>
            </a:r>
            <a:r>
              <a:rPr lang="es-ES" sz="800" b="0" i="0" u="none" strike="noStrike" baseline="0" dirty="0" err="1">
                <a:solidFill>
                  <a:srgbClr val="ADADAD"/>
                </a:solidFill>
              </a:rPr>
              <a:t>Microbiol</a:t>
            </a:r>
            <a:r>
              <a:rPr lang="es-ES" sz="800" b="0" i="0" u="none" strike="noStrike" baseline="0" dirty="0">
                <a:solidFill>
                  <a:srgbClr val="ADADAD"/>
                </a:solidFill>
              </a:rPr>
              <a:t>. 26: 950-3. </a:t>
            </a:r>
            <a:endParaRPr lang="es-ES" sz="800" dirty="0">
              <a:solidFill>
                <a:srgbClr val="ADADAD"/>
              </a:solidFill>
            </a:endParaRPr>
          </a:p>
        </p:txBody>
      </p:sp>
      <p:sp>
        <p:nvSpPr>
          <p:cNvPr id="13" name="Rectángulo 12">
            <a:extLst>
              <a:ext uri="{FF2B5EF4-FFF2-40B4-BE49-F238E27FC236}">
                <a16:creationId xmlns:a16="http://schemas.microsoft.com/office/drawing/2014/main" id="{00C88899-0ACF-6461-1246-54E6ED068AC7}"/>
              </a:ext>
            </a:extLst>
          </p:cNvPr>
          <p:cNvSpPr/>
          <p:nvPr/>
        </p:nvSpPr>
        <p:spPr>
          <a:xfrm>
            <a:off x="545776" y="5701505"/>
            <a:ext cx="5284299"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r>
              <a:rPr lang="es-ES" sz="1200" dirty="0">
                <a:solidFill>
                  <a:schemeClr val="tx1"/>
                </a:solidFill>
                <a:highlight>
                  <a:srgbClr val="FFFF00"/>
                </a:highlight>
                <a:cs typeface="Calibri" panose="020F0502020204030204" pitchFamily="34" charset="0"/>
              </a:rPr>
              <a:t>*** Puedes utilizar el poster  “</a:t>
            </a:r>
            <a:r>
              <a:rPr lang="es-ES" sz="1200" u="none" strike="noStrike" baseline="0" dirty="0">
                <a:solidFill>
                  <a:schemeClr val="tx1"/>
                </a:solidFill>
                <a:highlight>
                  <a:srgbClr val="FFFF00"/>
                </a:highlight>
              </a:rPr>
              <a:t>No te lleves las bacterias a casa. Protege a los tuyos” para apoyar el argumento de esta diapositiva. </a:t>
            </a:r>
            <a:endParaRPr lang="es-ES" sz="1200" dirty="0">
              <a:solidFill>
                <a:schemeClr val="tx1"/>
              </a:solidFill>
              <a:highlight>
                <a:srgbClr val="FFFF00"/>
              </a:highlight>
              <a:cs typeface="Calibri" panose="020F0502020204030204" pitchFamily="34" charset="0"/>
            </a:endParaRPr>
          </a:p>
        </p:txBody>
      </p:sp>
      <p:pic>
        <p:nvPicPr>
          <p:cNvPr id="15" name="Inhaltsplatzhalter 8">
            <a:extLst>
              <a:ext uri="{FF2B5EF4-FFF2-40B4-BE49-F238E27FC236}">
                <a16:creationId xmlns:a16="http://schemas.microsoft.com/office/drawing/2014/main" id="{62687EE2-1960-AA06-AE01-181D5C9455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099472" y="1293701"/>
            <a:ext cx="2070983" cy="1984877"/>
          </a:xfrm>
          <a:prstGeom prst="ellipse">
            <a:avLst/>
          </a:prstGeom>
          <a:effectLst>
            <a:outerShdw blurRad="25400" dist="25400" dir="2700000" algn="tl" rotWithShape="0">
              <a:prstClr val="black">
                <a:alpha val="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trockene_Haut_Ekzem.jpg">
            <a:extLst>
              <a:ext uri="{FF2B5EF4-FFF2-40B4-BE49-F238E27FC236}">
                <a16:creationId xmlns:a16="http://schemas.microsoft.com/office/drawing/2014/main" id="{F00135BF-0CA7-06DC-9AAB-401D41CADF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72205" y="3386741"/>
            <a:ext cx="2031452" cy="1984877"/>
          </a:xfrm>
          <a:prstGeom prst="ellipse">
            <a:avLst/>
          </a:prstGeom>
          <a:blipFill>
            <a:blip r:embed="rId4" cstate="email">
              <a:extLst>
                <a:ext uri="{28A0092B-C50C-407E-A947-70E740481C1C}">
                  <a14:useLocalDpi xmlns:a14="http://schemas.microsoft.com/office/drawing/2010/main"/>
                </a:ext>
              </a:extLst>
            </a:blip>
            <a:stretch>
              <a:fillRect/>
            </a:stretch>
          </a:blipFill>
          <a:effectLst>
            <a:outerShdw blurRad="25400" dist="25400" dir="2700000" algn="tl" rotWithShape="0">
              <a:prstClr val="black">
                <a:alpha val="5000"/>
              </a:prstClr>
            </a:outerShdw>
          </a:effectLst>
        </p:spPr>
      </p:pic>
      <p:pic>
        <p:nvPicPr>
          <p:cNvPr id="17" name="Ringe.jpg" descr="/Volumes/LaCie-Disk/2015/HARTMANN international/Evolution/Praesentationen/Bilder/Ringe.jpg">
            <a:extLst>
              <a:ext uri="{FF2B5EF4-FFF2-40B4-BE49-F238E27FC236}">
                <a16:creationId xmlns:a16="http://schemas.microsoft.com/office/drawing/2014/main" id="{322D0DCE-35EE-22FC-5A7D-56F4B4DA8F14}"/>
              </a:ext>
            </a:extLst>
          </p:cNvPr>
          <p:cNvPicPr>
            <a:picLocks noChangeAspect="1"/>
          </p:cNvPicPr>
          <p:nvPr/>
        </p:nvPicPr>
        <p:blipFill rotWithShape="1">
          <a:blip r:embed="rId5" r:link="rId6" cstate="email">
            <a:extLst>
              <a:ext uri="{28A0092B-C50C-407E-A947-70E740481C1C}">
                <a14:useLocalDpi xmlns:a14="http://schemas.microsoft.com/office/drawing/2010/main"/>
              </a:ext>
            </a:extLst>
          </a:blip>
          <a:srcRect/>
          <a:stretch>
            <a:fillRect/>
          </a:stretch>
        </p:blipFill>
        <p:spPr>
          <a:xfrm>
            <a:off x="8957515" y="1293701"/>
            <a:ext cx="2070983" cy="1984877"/>
          </a:xfrm>
          <a:prstGeom prst="ellipse">
            <a:avLst/>
          </a:prstGeom>
          <a:effectLst>
            <a:outerShdw blurRad="25400" dist="25400" dir="2700000" algn="tl" rotWithShape="0">
              <a:prstClr val="black">
                <a:alpha val="5000"/>
              </a:prstClr>
            </a:outerShdw>
          </a:effectLst>
        </p:spPr>
      </p:pic>
      <p:sp>
        <p:nvSpPr>
          <p:cNvPr id="18" name="Textfeld 21">
            <a:extLst>
              <a:ext uri="{FF2B5EF4-FFF2-40B4-BE49-F238E27FC236}">
                <a16:creationId xmlns:a16="http://schemas.microsoft.com/office/drawing/2014/main" id="{43430DC4-04C7-3EAD-3ECA-67D55D66D419}"/>
              </a:ext>
            </a:extLst>
          </p:cNvPr>
          <p:cNvSpPr txBox="1"/>
          <p:nvPr/>
        </p:nvSpPr>
        <p:spPr>
          <a:xfrm>
            <a:off x="6361927" y="5412308"/>
            <a:ext cx="1700411" cy="578394"/>
          </a:xfrm>
          <a:prstGeom prst="rect">
            <a:avLst/>
          </a:prstGeom>
          <a:noFill/>
        </p:spPr>
        <p:txBody>
          <a:bodyPr wrap="square" lIns="0" tIns="0" rIns="0" bIns="0" rtlCol="0" anchor="t" anchorCtr="0">
            <a:noAutofit/>
          </a:bodyPr>
          <a:lstStyle/>
          <a:p>
            <a:pPr lvl="0" algn="ctr" defTabSz="914400">
              <a:defRPr/>
            </a:pPr>
            <a:r>
              <a:rPr lang="es-ES" b="1" dirty="0">
                <a:solidFill>
                  <a:schemeClr val="tx2">
                    <a:lumMod val="100000"/>
                  </a:schemeClr>
                </a:solidFill>
                <a:latin typeface="+mj-lt"/>
                <a:ea typeface="+mj-ea"/>
                <a:cs typeface="+mj-cs"/>
              </a:rPr>
              <a:t>Ningún</a:t>
            </a:r>
          </a:p>
          <a:p>
            <a:pPr lvl="0" algn="ctr" defTabSz="914400">
              <a:defRPr/>
            </a:pPr>
            <a:r>
              <a:rPr lang="es-ES" b="1" dirty="0">
                <a:latin typeface="+mj-lt"/>
                <a:ea typeface="+mj-ea"/>
                <a:cs typeface="+mj-cs"/>
              </a:rPr>
              <a:t> </a:t>
            </a:r>
            <a:r>
              <a:rPr lang="es-ES" dirty="0">
                <a:latin typeface="+mj-lt"/>
                <a:ea typeface="+mj-ea"/>
                <a:cs typeface="+mj-cs"/>
              </a:rPr>
              <a:t>esmalte de uñas o uñas de gel</a:t>
            </a:r>
          </a:p>
        </p:txBody>
      </p:sp>
      <p:sp>
        <p:nvSpPr>
          <p:cNvPr id="19" name="Textfeld 22">
            <a:extLst>
              <a:ext uri="{FF2B5EF4-FFF2-40B4-BE49-F238E27FC236}">
                <a16:creationId xmlns:a16="http://schemas.microsoft.com/office/drawing/2014/main" id="{1F0E1C8E-40FE-1ED2-CB8E-340D79F5C969}"/>
              </a:ext>
            </a:extLst>
          </p:cNvPr>
          <p:cNvSpPr txBox="1"/>
          <p:nvPr/>
        </p:nvSpPr>
        <p:spPr>
          <a:xfrm>
            <a:off x="9131369" y="5479781"/>
            <a:ext cx="1913125" cy="578394"/>
          </a:xfrm>
          <a:prstGeom prst="rect">
            <a:avLst/>
          </a:prstGeom>
          <a:noFill/>
        </p:spPr>
        <p:txBody>
          <a:bodyPr wrap="square" lIns="0" tIns="0" rIns="0" bIns="0" rtlCol="0" anchor="t" anchorCtr="0">
            <a:noAutofit/>
          </a:bodyPr>
          <a:lstStyle/>
          <a:p>
            <a:pPr lvl="0" algn="ctr" defTabSz="914400">
              <a:defRPr/>
            </a:pPr>
            <a:r>
              <a:rPr lang="es-ES" b="1" dirty="0">
                <a:solidFill>
                  <a:schemeClr val="tx2">
                    <a:lumMod val="100000"/>
                  </a:schemeClr>
                </a:solidFill>
              </a:rPr>
              <a:t>No tener</a:t>
            </a:r>
          </a:p>
          <a:p>
            <a:pPr lvl="0" algn="ctr" defTabSz="914400">
              <a:defRPr/>
            </a:pPr>
            <a:r>
              <a:rPr lang="es-ES" dirty="0"/>
              <a:t>piel dañada</a:t>
            </a:r>
          </a:p>
        </p:txBody>
      </p:sp>
      <p:sp>
        <p:nvSpPr>
          <p:cNvPr id="20" name="Textfeld 23">
            <a:extLst>
              <a:ext uri="{FF2B5EF4-FFF2-40B4-BE49-F238E27FC236}">
                <a16:creationId xmlns:a16="http://schemas.microsoft.com/office/drawing/2014/main" id="{D5D1EF8F-56D8-397E-78F8-C90A21EB8222}"/>
              </a:ext>
            </a:extLst>
          </p:cNvPr>
          <p:cNvSpPr txBox="1"/>
          <p:nvPr/>
        </p:nvSpPr>
        <p:spPr>
          <a:xfrm>
            <a:off x="9092408" y="588170"/>
            <a:ext cx="1801195" cy="524068"/>
          </a:xfrm>
          <a:prstGeom prst="rect">
            <a:avLst/>
          </a:prstGeom>
          <a:noFill/>
        </p:spPr>
        <p:txBody>
          <a:bodyPr wrap="square" lIns="0" tIns="0" rIns="0" bIns="0" rtlCol="0" anchor="t" anchorCtr="0">
            <a:noAutofit/>
          </a:bodyPr>
          <a:lstStyle/>
          <a:p>
            <a:pPr lvl="0" algn="ctr" defTabSz="914400">
              <a:defRPr/>
            </a:pPr>
            <a:r>
              <a:rPr lang="es-ES" b="1" dirty="0">
                <a:solidFill>
                  <a:schemeClr val="tx2">
                    <a:lumMod val="100000"/>
                  </a:schemeClr>
                </a:solidFill>
                <a:latin typeface="+mj-lt"/>
                <a:ea typeface="+mj-ea"/>
                <a:cs typeface="+mj-cs"/>
              </a:rPr>
              <a:t>No</a:t>
            </a:r>
          </a:p>
          <a:p>
            <a:pPr lvl="0" algn="ctr" defTabSz="914400">
              <a:defRPr/>
            </a:pPr>
            <a:r>
              <a:rPr lang="es-ES" dirty="0">
                <a:latin typeface="+mj-lt"/>
                <a:ea typeface="+mj-ea"/>
                <a:cs typeface="+mj-cs"/>
              </a:rPr>
              <a:t>llevar joyas</a:t>
            </a:r>
          </a:p>
        </p:txBody>
      </p:sp>
      <p:sp>
        <p:nvSpPr>
          <p:cNvPr id="21" name="Textfeld 24">
            <a:extLst>
              <a:ext uri="{FF2B5EF4-FFF2-40B4-BE49-F238E27FC236}">
                <a16:creationId xmlns:a16="http://schemas.microsoft.com/office/drawing/2014/main" id="{BA4A78B5-1E82-941F-0B52-3DCFE4D9C051}"/>
              </a:ext>
            </a:extLst>
          </p:cNvPr>
          <p:cNvSpPr txBox="1"/>
          <p:nvPr/>
        </p:nvSpPr>
        <p:spPr>
          <a:xfrm>
            <a:off x="6344543" y="614992"/>
            <a:ext cx="1580839" cy="578394"/>
          </a:xfrm>
          <a:prstGeom prst="rect">
            <a:avLst/>
          </a:prstGeom>
          <a:noFill/>
        </p:spPr>
        <p:txBody>
          <a:bodyPr wrap="square" lIns="0" tIns="0" rIns="0" bIns="0" rtlCol="0" anchor="t" anchorCtr="0">
            <a:noAutofit/>
          </a:bodyPr>
          <a:lstStyle/>
          <a:p>
            <a:pPr lvl="0" algn="ctr" defTabSz="914400">
              <a:defRPr/>
            </a:pPr>
            <a:r>
              <a:rPr lang="es-ES" b="1" dirty="0">
                <a:solidFill>
                  <a:schemeClr val="tx2">
                    <a:lumMod val="100000"/>
                  </a:schemeClr>
                </a:solidFill>
              </a:rPr>
              <a:t>Ninguna </a:t>
            </a:r>
            <a:br>
              <a:rPr lang="es-ES" b="1" dirty="0">
                <a:solidFill>
                  <a:schemeClr val="tx2">
                    <a:lumMod val="100000"/>
                  </a:schemeClr>
                </a:solidFill>
              </a:rPr>
            </a:br>
            <a:r>
              <a:rPr lang="es-ES" dirty="0"/>
              <a:t>uña postiza</a:t>
            </a:r>
          </a:p>
        </p:txBody>
      </p:sp>
      <p:pic>
        <p:nvPicPr>
          <p:cNvPr id="22" name="trockene_Haut_Ekzem.jpg">
            <a:extLst>
              <a:ext uri="{FF2B5EF4-FFF2-40B4-BE49-F238E27FC236}">
                <a16:creationId xmlns:a16="http://schemas.microsoft.com/office/drawing/2014/main" id="{A1C3879B-D1D5-7A1F-1336-2EE5DD0A49E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gray">
          <a:xfrm>
            <a:off x="6192322" y="3366051"/>
            <a:ext cx="1994149" cy="1997719"/>
          </a:xfrm>
          <a:prstGeom prst="ellipse">
            <a:avLst/>
          </a:prstGeom>
          <a:effectLst>
            <a:outerShdw blurRad="25400" dist="25400" dir="2700000" algn="tl" rotWithShape="0">
              <a:prstClr val="black">
                <a:alpha val="5000"/>
              </a:prstClr>
            </a:outerShdw>
          </a:effectLst>
        </p:spPr>
      </p:pic>
      <p:sp>
        <p:nvSpPr>
          <p:cNvPr id="23" name="Marcador de texto 5">
            <a:extLst>
              <a:ext uri="{FF2B5EF4-FFF2-40B4-BE49-F238E27FC236}">
                <a16:creationId xmlns:a16="http://schemas.microsoft.com/office/drawing/2014/main" id="{EE0E2429-0830-B5A7-8A25-25458983275B}"/>
              </a:ext>
            </a:extLst>
          </p:cNvPr>
          <p:cNvSpPr>
            <a:spLocks noGrp="1"/>
          </p:cNvSpPr>
          <p:nvPr>
            <p:ph type="body" sz="quarter" idx="14"/>
          </p:nvPr>
        </p:nvSpPr>
        <p:spPr>
          <a:xfrm>
            <a:off x="421951" y="1449388"/>
            <a:ext cx="4830178" cy="3879220"/>
          </a:xfrm>
        </p:spPr>
        <p:txBody>
          <a:bodyPr/>
          <a:lstStyle/>
          <a:p>
            <a:pPr marL="0" indent="0">
              <a:buNone/>
            </a:pPr>
            <a:endParaRPr lang="es-ES" sz="2800" b="1" dirty="0">
              <a:solidFill>
                <a:schemeClr val="tx2"/>
              </a:solidFill>
            </a:endParaRPr>
          </a:p>
          <a:p>
            <a:pPr marL="0" indent="0">
              <a:buNone/>
            </a:pPr>
            <a:r>
              <a:rPr lang="es-ES" dirty="0">
                <a:solidFill>
                  <a:schemeClr val="tx2"/>
                </a:solidFill>
              </a:rPr>
              <a:t>El </a:t>
            </a:r>
            <a:r>
              <a:rPr lang="es-ES" sz="2800" b="1" dirty="0">
                <a:solidFill>
                  <a:schemeClr val="tx2"/>
                </a:solidFill>
              </a:rPr>
              <a:t>90% </a:t>
            </a:r>
            <a:r>
              <a:rPr lang="es-ES" dirty="0">
                <a:solidFill>
                  <a:schemeClr val="tx2"/>
                </a:solidFill>
              </a:rPr>
              <a:t>de las IRAS se transmiten </a:t>
            </a:r>
            <a:r>
              <a:rPr lang="es-ES" sz="2800" b="1" dirty="0">
                <a:solidFill>
                  <a:schemeClr val="tx2"/>
                </a:solidFill>
              </a:rPr>
              <a:t>directa o indirectamente a través de las manos</a:t>
            </a:r>
            <a:r>
              <a:rPr lang="es-ES" dirty="0">
                <a:solidFill>
                  <a:schemeClr val="tx2"/>
                </a:solidFill>
              </a:rPr>
              <a:t>.</a:t>
            </a:r>
          </a:p>
          <a:p>
            <a:pPr marL="0" indent="0">
              <a:buNone/>
            </a:pPr>
            <a:endParaRPr lang="es-ES" dirty="0">
              <a:solidFill>
                <a:schemeClr val="tx2"/>
              </a:solidFill>
            </a:endParaRPr>
          </a:p>
          <a:p>
            <a:pPr marL="0" indent="0">
              <a:buNone/>
            </a:pPr>
            <a:endParaRPr lang="es-ES" dirty="0">
              <a:solidFill>
                <a:schemeClr val="tx2"/>
              </a:solidFill>
            </a:endParaRPr>
          </a:p>
          <a:p>
            <a:pPr marL="0" indent="0">
              <a:buNone/>
            </a:pPr>
            <a:r>
              <a:rPr lang="es-ES" dirty="0">
                <a:solidFill>
                  <a:schemeClr val="tx2"/>
                </a:solidFill>
              </a:rPr>
              <a:t>Debajo de las uñas albergan hasta </a:t>
            </a:r>
            <a:r>
              <a:rPr lang="es-ES" sz="2000" b="1" dirty="0">
                <a:solidFill>
                  <a:schemeClr val="tx2"/>
                </a:solidFill>
              </a:rPr>
              <a:t>61.368 CFU/cm</a:t>
            </a:r>
            <a:r>
              <a:rPr lang="es-ES" sz="2000" b="1" baseline="30000" dirty="0">
                <a:solidFill>
                  <a:schemeClr val="tx2"/>
                </a:solidFill>
              </a:rPr>
              <a:t>2</a:t>
            </a:r>
            <a:r>
              <a:rPr lang="es-ES" baseline="30000" dirty="0">
                <a:solidFill>
                  <a:schemeClr val="tx2"/>
                </a:solidFill>
              </a:rPr>
              <a:t>(1)</a:t>
            </a:r>
          </a:p>
        </p:txBody>
      </p:sp>
      <p:sp>
        <p:nvSpPr>
          <p:cNvPr id="3" name="CuadroTexto 2">
            <a:extLst>
              <a:ext uri="{FF2B5EF4-FFF2-40B4-BE49-F238E27FC236}">
                <a16:creationId xmlns:a16="http://schemas.microsoft.com/office/drawing/2014/main" id="{148B20F3-98EC-0248-4E85-AB9B0C189FAC}"/>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219258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animEffect transition="in" filter="fade">
                                      <p:cBhvr>
                                        <p:cTn id="9" dur="200"/>
                                        <p:tgtEl>
                                          <p:spTgt spid="18"/>
                                        </p:tgtEl>
                                      </p:cBhvr>
                                    </p:animEffect>
                                  </p:childTnLst>
                                </p:cTn>
                              </p:par>
                            </p:childTnLst>
                          </p:cTn>
                        </p:par>
                        <p:par>
                          <p:cTn id="10" fill="hold">
                            <p:stCondLst>
                              <p:cond delay="200"/>
                            </p:stCondLst>
                            <p:childTnLst>
                              <p:par>
                                <p:cTn id="11" presetID="6" presetClass="emph" presetSubtype="0" autoRev="1" fill="hold" grpId="1" nodeType="afterEffect">
                                  <p:stCondLst>
                                    <p:cond delay="0"/>
                                  </p:stCondLst>
                                  <p:childTnLst>
                                    <p:animScale>
                                      <p:cBhvr>
                                        <p:cTn id="12" dur="200" fill="hold"/>
                                        <p:tgtEl>
                                          <p:spTgt spid="18"/>
                                        </p:tgtEl>
                                      </p:cBhvr>
                                      <p:by x="110000" y="110000"/>
                                    </p:animScale>
                                  </p:childTnLst>
                                </p:cTn>
                              </p:par>
                            </p:childTnLst>
                          </p:cTn>
                        </p:par>
                        <p:par>
                          <p:cTn id="13" fill="hold">
                            <p:stCondLst>
                              <p:cond delay="60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200" fill="hold"/>
                                        <p:tgtEl>
                                          <p:spTgt spid="19"/>
                                        </p:tgtEl>
                                        <p:attrNameLst>
                                          <p:attrName>ppt_w</p:attrName>
                                        </p:attrNameLst>
                                      </p:cBhvr>
                                      <p:tavLst>
                                        <p:tav tm="0">
                                          <p:val>
                                            <p:fltVal val="0"/>
                                          </p:val>
                                        </p:tav>
                                        <p:tav tm="100000">
                                          <p:val>
                                            <p:strVal val="#ppt_w"/>
                                          </p:val>
                                        </p:tav>
                                      </p:tavLst>
                                    </p:anim>
                                    <p:anim calcmode="lin" valueType="num">
                                      <p:cBhvr>
                                        <p:cTn id="17" dur="200" fill="hold"/>
                                        <p:tgtEl>
                                          <p:spTgt spid="19"/>
                                        </p:tgtEl>
                                        <p:attrNameLst>
                                          <p:attrName>ppt_h</p:attrName>
                                        </p:attrNameLst>
                                      </p:cBhvr>
                                      <p:tavLst>
                                        <p:tav tm="0">
                                          <p:val>
                                            <p:fltVal val="0"/>
                                          </p:val>
                                        </p:tav>
                                        <p:tav tm="100000">
                                          <p:val>
                                            <p:strVal val="#ppt_h"/>
                                          </p:val>
                                        </p:tav>
                                      </p:tavLst>
                                    </p:anim>
                                    <p:animEffect transition="in" filter="fade">
                                      <p:cBhvr>
                                        <p:cTn id="18" dur="200"/>
                                        <p:tgtEl>
                                          <p:spTgt spid="19"/>
                                        </p:tgtEl>
                                      </p:cBhvr>
                                    </p:animEffect>
                                  </p:childTnLst>
                                </p:cTn>
                              </p:par>
                            </p:childTnLst>
                          </p:cTn>
                        </p:par>
                        <p:par>
                          <p:cTn id="19" fill="hold">
                            <p:stCondLst>
                              <p:cond delay="800"/>
                            </p:stCondLst>
                            <p:childTnLst>
                              <p:par>
                                <p:cTn id="20" presetID="6" presetClass="emph" presetSubtype="0" autoRev="1" fill="hold" grpId="1" nodeType="afterEffect">
                                  <p:stCondLst>
                                    <p:cond delay="0"/>
                                  </p:stCondLst>
                                  <p:childTnLst>
                                    <p:animScale>
                                      <p:cBhvr>
                                        <p:cTn id="21" dur="200" fill="hold"/>
                                        <p:tgtEl>
                                          <p:spTgt spid="19"/>
                                        </p:tgtEl>
                                      </p:cBhvr>
                                      <p:by x="110000" y="110000"/>
                                    </p:animScale>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200" fill="hold"/>
                                        <p:tgtEl>
                                          <p:spTgt spid="21"/>
                                        </p:tgtEl>
                                        <p:attrNameLst>
                                          <p:attrName>ppt_w</p:attrName>
                                        </p:attrNameLst>
                                      </p:cBhvr>
                                      <p:tavLst>
                                        <p:tav tm="0">
                                          <p:val>
                                            <p:fltVal val="0"/>
                                          </p:val>
                                        </p:tav>
                                        <p:tav tm="100000">
                                          <p:val>
                                            <p:strVal val="#ppt_w"/>
                                          </p:val>
                                        </p:tav>
                                      </p:tavLst>
                                    </p:anim>
                                    <p:anim calcmode="lin" valueType="num">
                                      <p:cBhvr>
                                        <p:cTn id="26" dur="200" fill="hold"/>
                                        <p:tgtEl>
                                          <p:spTgt spid="21"/>
                                        </p:tgtEl>
                                        <p:attrNameLst>
                                          <p:attrName>ppt_h</p:attrName>
                                        </p:attrNameLst>
                                      </p:cBhvr>
                                      <p:tavLst>
                                        <p:tav tm="0">
                                          <p:val>
                                            <p:fltVal val="0"/>
                                          </p:val>
                                        </p:tav>
                                        <p:tav tm="100000">
                                          <p:val>
                                            <p:strVal val="#ppt_h"/>
                                          </p:val>
                                        </p:tav>
                                      </p:tavLst>
                                    </p:anim>
                                    <p:animEffect transition="in" filter="fade">
                                      <p:cBhvr>
                                        <p:cTn id="27" dur="200"/>
                                        <p:tgtEl>
                                          <p:spTgt spid="21"/>
                                        </p:tgtEl>
                                      </p:cBhvr>
                                    </p:animEffect>
                                  </p:childTnLst>
                                </p:cTn>
                              </p:par>
                            </p:childTnLst>
                          </p:cTn>
                        </p:par>
                        <p:par>
                          <p:cTn id="28" fill="hold">
                            <p:stCondLst>
                              <p:cond delay="1400"/>
                            </p:stCondLst>
                            <p:childTnLst>
                              <p:par>
                                <p:cTn id="29" presetID="6" presetClass="emph" presetSubtype="0" autoRev="1" fill="hold" grpId="1" nodeType="afterEffect">
                                  <p:stCondLst>
                                    <p:cond delay="0"/>
                                  </p:stCondLst>
                                  <p:childTnLst>
                                    <p:animScale>
                                      <p:cBhvr>
                                        <p:cTn id="30" dur="200" fill="hold"/>
                                        <p:tgtEl>
                                          <p:spTgt spid="21"/>
                                        </p:tgtEl>
                                      </p:cBhvr>
                                      <p:by x="110000" y="110000"/>
                                    </p:animScale>
                                  </p:childTnLst>
                                </p:cTn>
                              </p:par>
                            </p:childTnLst>
                          </p:cTn>
                        </p:par>
                        <p:par>
                          <p:cTn id="31" fill="hold">
                            <p:stCondLst>
                              <p:cond delay="18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200" fill="hold"/>
                                        <p:tgtEl>
                                          <p:spTgt spid="20"/>
                                        </p:tgtEl>
                                        <p:attrNameLst>
                                          <p:attrName>ppt_w</p:attrName>
                                        </p:attrNameLst>
                                      </p:cBhvr>
                                      <p:tavLst>
                                        <p:tav tm="0">
                                          <p:val>
                                            <p:fltVal val="0"/>
                                          </p:val>
                                        </p:tav>
                                        <p:tav tm="100000">
                                          <p:val>
                                            <p:strVal val="#ppt_w"/>
                                          </p:val>
                                        </p:tav>
                                      </p:tavLst>
                                    </p:anim>
                                    <p:anim calcmode="lin" valueType="num">
                                      <p:cBhvr>
                                        <p:cTn id="35" dur="200" fill="hold"/>
                                        <p:tgtEl>
                                          <p:spTgt spid="20"/>
                                        </p:tgtEl>
                                        <p:attrNameLst>
                                          <p:attrName>ppt_h</p:attrName>
                                        </p:attrNameLst>
                                      </p:cBhvr>
                                      <p:tavLst>
                                        <p:tav tm="0">
                                          <p:val>
                                            <p:fltVal val="0"/>
                                          </p:val>
                                        </p:tav>
                                        <p:tav tm="100000">
                                          <p:val>
                                            <p:strVal val="#ppt_h"/>
                                          </p:val>
                                        </p:tav>
                                      </p:tavLst>
                                    </p:anim>
                                    <p:animEffect transition="in" filter="fade">
                                      <p:cBhvr>
                                        <p:cTn id="36" dur="200"/>
                                        <p:tgtEl>
                                          <p:spTgt spid="20"/>
                                        </p:tgtEl>
                                      </p:cBhvr>
                                    </p:animEffect>
                                  </p:childTnLst>
                                </p:cTn>
                              </p:par>
                            </p:childTnLst>
                          </p:cTn>
                        </p:par>
                        <p:par>
                          <p:cTn id="37" fill="hold">
                            <p:stCondLst>
                              <p:cond delay="2000"/>
                            </p:stCondLst>
                            <p:childTnLst>
                              <p:par>
                                <p:cTn id="38" presetID="6" presetClass="emph" presetSubtype="0" autoRev="1" fill="hold" grpId="1" nodeType="afterEffect">
                                  <p:stCondLst>
                                    <p:cond delay="0"/>
                                  </p:stCondLst>
                                  <p:childTnLst>
                                    <p:animScale>
                                      <p:cBhvr>
                                        <p:cTn id="39" dur="2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F38979B-C51B-4FC9-9C52-60FA44192DCB}"/>
              </a:ext>
            </a:extLst>
          </p:cNvPr>
          <p:cNvSpPr>
            <a:spLocks noGrp="1"/>
          </p:cNvSpPr>
          <p:nvPr>
            <p:ph type="sldNum" sz="quarter" idx="13"/>
          </p:nvPr>
        </p:nvSpPr>
        <p:spPr/>
        <p:txBody>
          <a:bodyPr/>
          <a:lstStyle/>
          <a:p>
            <a:pPr algn="l">
              <a:buClr>
                <a:schemeClr val="tx2"/>
              </a:buClr>
            </a:pPr>
            <a:fld id="{0BA9A54C-67C5-4234-BB42-1D2D996DC2E4}" type="slidenum">
              <a:rPr lang="de-DE" smtClean="0"/>
              <a:pPr algn="l">
                <a:buClr>
                  <a:schemeClr val="tx2"/>
                </a:buClr>
              </a:pPr>
              <a:t>13</a:t>
            </a:fld>
            <a:endParaRPr lang="de-DE" dirty="0"/>
          </a:p>
        </p:txBody>
      </p:sp>
      <p:sp>
        <p:nvSpPr>
          <p:cNvPr id="3" name="CuadroTexto 2">
            <a:extLst>
              <a:ext uri="{FF2B5EF4-FFF2-40B4-BE49-F238E27FC236}">
                <a16:creationId xmlns:a16="http://schemas.microsoft.com/office/drawing/2014/main" id="{C6C23D70-1BF4-D228-60CE-A2C5D9FE33B3}"/>
              </a:ext>
            </a:extLst>
          </p:cNvPr>
          <p:cNvSpPr txBox="1"/>
          <p:nvPr/>
        </p:nvSpPr>
        <p:spPr>
          <a:xfrm>
            <a:off x="421951" y="597739"/>
            <a:ext cx="9615892" cy="507831"/>
          </a:xfrm>
          <a:prstGeom prst="rect">
            <a:avLst/>
          </a:prstGeom>
          <a:noFill/>
        </p:spPr>
        <p:txBody>
          <a:bodyPr wrap="square">
            <a:spAutoFit/>
          </a:bodyPr>
          <a:lstStyle/>
          <a:p>
            <a:pPr rtl="0" fontAlgn="base"/>
            <a:r>
              <a:rPr lang="en-US" sz="2700" b="1" i="0" u="none" strike="noStrike" dirty="0">
                <a:solidFill>
                  <a:srgbClr val="0045FF"/>
                </a:solidFill>
                <a:effectLst/>
                <a:latin typeface="Calibri" panose="020F0502020204030204" pitchFamily="34" charset="0"/>
              </a:rPr>
              <a:t>¡Ponte a </a:t>
            </a:r>
            <a:r>
              <a:rPr lang="en-US" sz="2700" b="1" i="0" u="none" strike="noStrike" dirty="0" err="1">
                <a:solidFill>
                  <a:srgbClr val="0045FF"/>
                </a:solidFill>
                <a:effectLst/>
                <a:latin typeface="Calibri" panose="020F0502020204030204" pitchFamily="34" charset="0"/>
              </a:rPr>
              <a:t>prueba</a:t>
            </a:r>
            <a:r>
              <a:rPr lang="en-US" sz="2700" b="1" i="0" u="none" strike="noStrike" dirty="0">
                <a:solidFill>
                  <a:srgbClr val="0045FF"/>
                </a:solidFill>
                <a:effectLst/>
                <a:latin typeface="Calibri" panose="020F0502020204030204" pitchFamily="34" charset="0"/>
              </a:rPr>
              <a:t> con Derma </a:t>
            </a:r>
            <a:r>
              <a:rPr lang="en-US" sz="2700" b="1" i="0" u="none" strike="noStrike" dirty="0" err="1">
                <a:solidFill>
                  <a:srgbClr val="0045FF"/>
                </a:solidFill>
                <a:effectLst/>
                <a:latin typeface="Calibri" panose="020F0502020204030204" pitchFamily="34" charset="0"/>
              </a:rPr>
              <a:t>LiteCheck</a:t>
            </a:r>
            <a:r>
              <a:rPr lang="en-US" sz="2700" b="1" i="0" u="none" strike="noStrike" dirty="0">
                <a:solidFill>
                  <a:srgbClr val="0045FF"/>
                </a:solidFill>
                <a:effectLst/>
                <a:latin typeface="Calibri" panose="020F0502020204030204" pitchFamily="34" charset="0"/>
              </a:rPr>
              <a:t> Box®!</a:t>
            </a:r>
            <a:endParaRPr lang="en-US" sz="2700" b="0" i="0" dirty="0">
              <a:solidFill>
                <a:srgbClr val="000000"/>
              </a:solidFill>
              <a:effectLst/>
              <a:latin typeface="Arial" panose="020B0604020202020204" pitchFamily="34" charset="0"/>
            </a:endParaRPr>
          </a:p>
        </p:txBody>
      </p:sp>
      <p:sp>
        <p:nvSpPr>
          <p:cNvPr id="4" name="Rectángulo 3">
            <a:extLst>
              <a:ext uri="{FF2B5EF4-FFF2-40B4-BE49-F238E27FC236}">
                <a16:creationId xmlns:a16="http://schemas.microsoft.com/office/drawing/2014/main" id="{40182911-7BAB-204B-BF46-25E8A72ED0B2}"/>
              </a:ext>
            </a:extLst>
          </p:cNvPr>
          <p:cNvSpPr/>
          <p:nvPr/>
        </p:nvSpPr>
        <p:spPr>
          <a:xfrm>
            <a:off x="906739" y="6177629"/>
            <a:ext cx="5284299"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r>
              <a:rPr lang="es-ES" sz="1200" dirty="0">
                <a:solidFill>
                  <a:schemeClr val="tx1"/>
                </a:solidFill>
                <a:highlight>
                  <a:srgbClr val="FFFF00"/>
                </a:highlight>
                <a:cs typeface="Calibri" panose="020F0502020204030204" pitchFamily="34" charset="0"/>
              </a:rPr>
              <a:t>*** Omitir diapositiva en caso de no disponer de </a:t>
            </a:r>
            <a:r>
              <a:rPr lang="es-ES" sz="1200" dirty="0" err="1">
                <a:solidFill>
                  <a:schemeClr val="tx1"/>
                </a:solidFill>
                <a:highlight>
                  <a:srgbClr val="FFFF00"/>
                </a:highlight>
                <a:cs typeface="Calibri" panose="020F0502020204030204" pitchFamily="34" charset="0"/>
              </a:rPr>
              <a:t>Derma</a:t>
            </a:r>
            <a:r>
              <a:rPr lang="es-ES" sz="1200" dirty="0">
                <a:solidFill>
                  <a:schemeClr val="tx1"/>
                </a:solidFill>
                <a:highlight>
                  <a:srgbClr val="FFFF00"/>
                </a:highlight>
                <a:cs typeface="Calibri" panose="020F0502020204030204" pitchFamily="34" charset="0"/>
              </a:rPr>
              <a:t> </a:t>
            </a:r>
            <a:r>
              <a:rPr lang="es-ES" sz="1200" dirty="0" err="1">
                <a:solidFill>
                  <a:schemeClr val="tx1"/>
                </a:solidFill>
                <a:highlight>
                  <a:srgbClr val="FFFF00"/>
                </a:highlight>
                <a:cs typeface="Calibri" panose="020F0502020204030204" pitchFamily="34" charset="0"/>
              </a:rPr>
              <a:t>LiteCheck</a:t>
            </a:r>
            <a:r>
              <a:rPr lang="es-ES" sz="1200" dirty="0">
                <a:solidFill>
                  <a:schemeClr val="tx1"/>
                </a:solidFill>
                <a:highlight>
                  <a:srgbClr val="FFFF00"/>
                </a:highlight>
                <a:cs typeface="Calibri" panose="020F0502020204030204" pitchFamily="34" charset="0"/>
              </a:rPr>
              <a:t> Box</a:t>
            </a:r>
          </a:p>
        </p:txBody>
      </p:sp>
      <p:sp>
        <p:nvSpPr>
          <p:cNvPr id="10" name="Rectángulo 9">
            <a:extLst>
              <a:ext uri="{FF2B5EF4-FFF2-40B4-BE49-F238E27FC236}">
                <a16:creationId xmlns:a16="http://schemas.microsoft.com/office/drawing/2014/main" id="{403B7E2B-E43D-E68F-FE74-C5BBA09918F3}"/>
              </a:ext>
            </a:extLst>
          </p:cNvPr>
          <p:cNvSpPr/>
          <p:nvPr/>
        </p:nvSpPr>
        <p:spPr>
          <a:xfrm>
            <a:off x="4533901" y="1927707"/>
            <a:ext cx="6413499" cy="3785652"/>
          </a:xfrm>
          <a:prstGeom prst="rect">
            <a:avLst/>
          </a:prstGeom>
        </p:spPr>
        <p:txBody>
          <a:bodyPr wrap="square">
            <a:spAutoFit/>
          </a:bodyPr>
          <a:lstStyle/>
          <a:p>
            <a:pPr marL="380990" indent="-380990">
              <a:buClr>
                <a:schemeClr val="accent1"/>
              </a:buClr>
              <a:buFont typeface="Wingdings" panose="05000000000000000000" pitchFamily="2" charset="2"/>
              <a:buChar char="ü"/>
            </a:pPr>
            <a:r>
              <a:rPr lang="es-ES" sz="2400" dirty="0"/>
              <a:t>La formación con </a:t>
            </a:r>
            <a:r>
              <a:rPr lang="es-ES" sz="2400" dirty="0" err="1"/>
              <a:t>Derma</a:t>
            </a:r>
            <a:r>
              <a:rPr lang="es-ES" sz="2400" dirty="0"/>
              <a:t> </a:t>
            </a:r>
            <a:r>
              <a:rPr lang="es-ES" sz="2400" dirty="0" err="1"/>
              <a:t>LiteCheck</a:t>
            </a:r>
            <a:r>
              <a:rPr lang="es-ES" sz="2400" dirty="0"/>
              <a:t> Box® permite </a:t>
            </a:r>
            <a:r>
              <a:rPr lang="es-ES" sz="2400" b="1" dirty="0"/>
              <a:t>monitorizar la correcta aplicación </a:t>
            </a:r>
            <a:r>
              <a:rPr lang="es-ES" sz="2400" dirty="0"/>
              <a:t>del antiséptico de manos.</a:t>
            </a:r>
          </a:p>
          <a:p>
            <a:pPr>
              <a:buClr>
                <a:schemeClr val="accent1"/>
              </a:buClr>
            </a:pPr>
            <a:endParaRPr lang="es-ES" sz="2400" dirty="0"/>
          </a:p>
          <a:p>
            <a:pPr marL="380990" indent="-380990">
              <a:buClr>
                <a:schemeClr val="accent1"/>
              </a:buClr>
              <a:buFont typeface="Wingdings" panose="05000000000000000000" pitchFamily="2" charset="2"/>
              <a:buChar char="ü"/>
            </a:pPr>
            <a:r>
              <a:rPr lang="es-ES" sz="2400" dirty="0"/>
              <a:t>Para inactivar los patógenos, es </a:t>
            </a:r>
            <a:r>
              <a:rPr lang="es-ES" sz="2400" b="1" dirty="0"/>
              <a:t>esencial cubrir todas las áreas de las manos </a:t>
            </a:r>
            <a:r>
              <a:rPr lang="es-ES" sz="2400" dirty="0"/>
              <a:t>con antiséptico.</a:t>
            </a:r>
          </a:p>
          <a:p>
            <a:pPr marL="380990" indent="-380990">
              <a:buClr>
                <a:schemeClr val="accent1"/>
              </a:buClr>
              <a:buFont typeface="Wingdings" panose="05000000000000000000" pitchFamily="2" charset="2"/>
              <a:buChar char="ü"/>
            </a:pPr>
            <a:endParaRPr lang="es-ES" sz="2400" dirty="0"/>
          </a:p>
          <a:p>
            <a:pPr marL="380990" indent="-380990">
              <a:buClr>
                <a:schemeClr val="accent1"/>
              </a:buClr>
              <a:buFont typeface="Wingdings" panose="05000000000000000000" pitchFamily="2" charset="2"/>
              <a:buChar char="ü"/>
            </a:pPr>
            <a:r>
              <a:rPr lang="es-ES" sz="2400" dirty="0"/>
              <a:t>Se considera que se ha realizado una buena higiene de manos si</a:t>
            </a:r>
            <a:r>
              <a:rPr lang="es-ES" sz="2400" b="1" dirty="0"/>
              <a:t> la totalidad de las manos quedan cubiertas por producto</a:t>
            </a:r>
            <a:r>
              <a:rPr lang="es-ES" sz="2400" dirty="0"/>
              <a:t>.</a:t>
            </a:r>
          </a:p>
        </p:txBody>
      </p:sp>
      <p:pic>
        <p:nvPicPr>
          <p:cNvPr id="11" name="Picture 6" descr="extern-15oben">
            <a:extLst>
              <a:ext uri="{FF2B5EF4-FFF2-40B4-BE49-F238E27FC236}">
                <a16:creationId xmlns:a16="http://schemas.microsoft.com/office/drawing/2014/main" id="{F4F430F1-5AC5-0951-39C6-AFB5826874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484687" y="3966536"/>
            <a:ext cx="2760711" cy="1940984"/>
          </a:xfrm>
          <a:prstGeom prst="rect">
            <a:avLst/>
          </a:prstGeom>
          <a:ln>
            <a:noFill/>
          </a:ln>
          <a:effectLst/>
        </p:spPr>
      </p:pic>
      <p:pic>
        <p:nvPicPr>
          <p:cNvPr id="12" name="Picture 3">
            <a:extLst>
              <a:ext uri="{FF2B5EF4-FFF2-40B4-BE49-F238E27FC236}">
                <a16:creationId xmlns:a16="http://schemas.microsoft.com/office/drawing/2014/main" id="{76CDCA97-DBF0-F4F9-F83B-58F2A75C39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7760" y="1823925"/>
            <a:ext cx="2707637" cy="1922583"/>
          </a:xfrm>
          <a:prstGeom prst="rect">
            <a:avLst/>
          </a:prstGeom>
          <a:ln>
            <a:noFill/>
          </a:ln>
          <a:effectLst/>
        </p:spPr>
      </p:pic>
      <p:sp>
        <p:nvSpPr>
          <p:cNvPr id="5" name="CuadroTexto 4">
            <a:extLst>
              <a:ext uri="{FF2B5EF4-FFF2-40B4-BE49-F238E27FC236}">
                <a16:creationId xmlns:a16="http://schemas.microsoft.com/office/drawing/2014/main" id="{F13908B2-4AF5-47D1-65C6-ACF1AECE7F0C}"/>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427027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A7490-3052-6063-2D5F-1C5BAC214074}"/>
              </a:ext>
            </a:extLst>
          </p:cNvPr>
          <p:cNvSpPr>
            <a:spLocks noGrp="1"/>
          </p:cNvSpPr>
          <p:nvPr>
            <p:ph type="title"/>
          </p:nvPr>
        </p:nvSpPr>
        <p:spPr/>
        <p:txBody>
          <a:bodyPr/>
          <a:lstStyle/>
          <a:p>
            <a:r>
              <a:rPr lang="es-ES" dirty="0"/>
              <a:t>Usa los guantes con criterio</a:t>
            </a:r>
            <a:br>
              <a:rPr lang="es-ES" dirty="0"/>
            </a:br>
            <a:r>
              <a:rPr lang="en-US" sz="1800" b="1" dirty="0">
                <a:solidFill>
                  <a:srgbClr val="0045FF"/>
                </a:solidFill>
                <a:latin typeface="Calibri" panose="020F0502020204030204" pitchFamily="34" charset="0"/>
              </a:rPr>
              <a:t>¿</a:t>
            </a:r>
            <a:r>
              <a:rPr lang="en-US" sz="1800" b="1" dirty="0" err="1">
                <a:solidFill>
                  <a:srgbClr val="0045FF"/>
                </a:solidFill>
                <a:latin typeface="Calibri" panose="020F0502020204030204" pitchFamily="34" charset="0"/>
              </a:rPr>
              <a:t>Cuándo</a:t>
            </a:r>
            <a:r>
              <a:rPr lang="en-US" sz="1800" b="1" dirty="0">
                <a:solidFill>
                  <a:srgbClr val="0045FF"/>
                </a:solidFill>
                <a:latin typeface="Calibri" panose="020F0502020204030204" pitchFamily="34" charset="0"/>
              </a:rPr>
              <a:t> son </a:t>
            </a:r>
            <a:r>
              <a:rPr lang="en-US" sz="1800" b="1" dirty="0" err="1">
                <a:solidFill>
                  <a:srgbClr val="0045FF"/>
                </a:solidFill>
                <a:latin typeface="Calibri" panose="020F0502020204030204" pitchFamily="34" charset="0"/>
              </a:rPr>
              <a:t>necesarios</a:t>
            </a:r>
            <a:r>
              <a:rPr lang="en-US" sz="1800" b="1" dirty="0">
                <a:solidFill>
                  <a:srgbClr val="0045FF"/>
                </a:solidFill>
                <a:latin typeface="Calibri" panose="020F0502020204030204" pitchFamily="34" charset="0"/>
              </a:rPr>
              <a:t>?</a:t>
            </a:r>
            <a:endParaRPr lang="es-ES" dirty="0"/>
          </a:p>
        </p:txBody>
      </p:sp>
      <p:sp>
        <p:nvSpPr>
          <p:cNvPr id="5" name="Marcador de número de diapositiva 4">
            <a:extLst>
              <a:ext uri="{FF2B5EF4-FFF2-40B4-BE49-F238E27FC236}">
                <a16:creationId xmlns:a16="http://schemas.microsoft.com/office/drawing/2014/main" id="{E4E03631-4437-4606-6C17-12A6F3052FE1}"/>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14</a:t>
            </a:fld>
            <a:endParaRPr lang="de-DE" dirty="0"/>
          </a:p>
        </p:txBody>
      </p:sp>
      <p:sp>
        <p:nvSpPr>
          <p:cNvPr id="11" name="CuadroTexto 10">
            <a:extLst>
              <a:ext uri="{FF2B5EF4-FFF2-40B4-BE49-F238E27FC236}">
                <a16:creationId xmlns:a16="http://schemas.microsoft.com/office/drawing/2014/main" id="{12E5518D-75AA-AAF8-0F07-8B9943C14999}"/>
              </a:ext>
            </a:extLst>
          </p:cNvPr>
          <p:cNvSpPr txBox="1"/>
          <p:nvPr/>
        </p:nvSpPr>
        <p:spPr>
          <a:xfrm>
            <a:off x="423458" y="1619974"/>
            <a:ext cx="6158317" cy="2215991"/>
          </a:xfrm>
          <a:prstGeom prst="rect">
            <a:avLst/>
          </a:prstGeom>
          <a:noFill/>
        </p:spPr>
        <p:txBody>
          <a:bodyPr wrap="square">
            <a:spAutoFit/>
          </a:bodyPr>
          <a:lstStyle/>
          <a:p>
            <a:pPr marL="324000" indent="-180340">
              <a:spcBef>
                <a:spcPts val="600"/>
              </a:spcBef>
              <a:buFont typeface="Wingdings"/>
              <a:buChar char=""/>
              <a:tabLst>
                <a:tab pos="193040" algn="l"/>
                <a:tab pos="1116965" algn="l"/>
              </a:tabLst>
            </a:pPr>
            <a:r>
              <a:rPr lang="es-ES" sz="1600" b="1" spc="-5" dirty="0">
                <a:solidFill>
                  <a:srgbClr val="0045FF"/>
                </a:solidFill>
                <a:cs typeface="Arial"/>
              </a:rPr>
              <a:t>Guantes estériles: </a:t>
            </a:r>
            <a:r>
              <a:rPr lang="es-ES" sz="1600" dirty="0"/>
              <a:t>procedimiento quirúrgico y/o invasivo</a:t>
            </a:r>
          </a:p>
          <a:p>
            <a:pPr marL="324000" indent="-180340">
              <a:spcBef>
                <a:spcPts val="600"/>
              </a:spcBef>
              <a:buFont typeface="Wingdings"/>
              <a:buChar char=""/>
              <a:tabLst>
                <a:tab pos="193040" algn="l"/>
                <a:tab pos="1116965" algn="l"/>
              </a:tabLst>
            </a:pPr>
            <a:r>
              <a:rPr lang="es-ES" sz="1600" b="1" dirty="0">
                <a:solidFill>
                  <a:srgbClr val="0045FF"/>
                </a:solidFill>
              </a:rPr>
              <a:t>Guantes no estériles: </a:t>
            </a:r>
            <a:r>
              <a:rPr lang="es-ES" sz="1600" dirty="0"/>
              <a:t>“situaciones de riesgo potencial para contacto con fluidos corporales o superficies visiblemente contaminadas” y “precauciones de contacto”</a:t>
            </a:r>
          </a:p>
          <a:p>
            <a:pPr marL="324000" indent="-180340">
              <a:spcBef>
                <a:spcPts val="600"/>
              </a:spcBef>
              <a:buFont typeface="Wingdings"/>
              <a:buChar char=""/>
              <a:tabLst>
                <a:tab pos="193040" algn="l"/>
                <a:tab pos="1116965" algn="l"/>
              </a:tabLst>
            </a:pPr>
            <a:r>
              <a:rPr lang="es-ES" sz="1600" b="1" dirty="0">
                <a:solidFill>
                  <a:srgbClr val="0045FF"/>
                </a:solidFill>
              </a:rPr>
              <a:t>No necesidad de guantes: </a:t>
            </a:r>
            <a:r>
              <a:rPr lang="es-ES" sz="1600" dirty="0"/>
              <a:t>“no existe riesgo potencial para  contacto con fluidos corporales o superficies contaminadas”. Ejemplo: presión arterial, pulso, temperatura, bañar y vestir al paciente, teléfono, medicación oral, mover mobiliario, etc.</a:t>
            </a:r>
          </a:p>
        </p:txBody>
      </p:sp>
      <p:grpSp>
        <p:nvGrpSpPr>
          <p:cNvPr id="18" name="Gruppieren 13">
            <a:extLst>
              <a:ext uri="{FF2B5EF4-FFF2-40B4-BE49-F238E27FC236}">
                <a16:creationId xmlns:a16="http://schemas.microsoft.com/office/drawing/2014/main" id="{FCE72680-F801-08F3-4AA4-AC94D2C54C84}"/>
              </a:ext>
            </a:extLst>
          </p:cNvPr>
          <p:cNvGrpSpPr/>
          <p:nvPr/>
        </p:nvGrpSpPr>
        <p:grpSpPr>
          <a:xfrm>
            <a:off x="647700" y="4192154"/>
            <a:ext cx="763462" cy="779896"/>
            <a:chOff x="6436360" y="2148840"/>
            <a:chExt cx="1285240" cy="1285240"/>
          </a:xfrm>
        </p:grpSpPr>
        <p:sp>
          <p:nvSpPr>
            <p:cNvPr id="19" name="Ellipse 11">
              <a:extLst>
                <a:ext uri="{FF2B5EF4-FFF2-40B4-BE49-F238E27FC236}">
                  <a16:creationId xmlns:a16="http://schemas.microsoft.com/office/drawing/2014/main" id="{15C5B0EA-DEBA-8094-0D02-C4A31E0D4885}"/>
                </a:ext>
              </a:extLst>
            </p:cNvPr>
            <p:cNvSpPr/>
            <p:nvPr/>
          </p:nvSpPr>
          <p:spPr>
            <a:xfrm>
              <a:off x="6436360" y="2148840"/>
              <a:ext cx="1285240" cy="1285240"/>
            </a:xfrm>
            <a:prstGeom prst="ellipse">
              <a:avLst/>
            </a:prstGeom>
            <a:solidFill>
              <a:srgbClr val="84DA1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err="1">
                <a:solidFill>
                  <a:srgbClr val="84DA10"/>
                </a:solidFill>
                <a:latin typeface="Calibri" panose="020F0502020204030204" pitchFamily="34" charset="0"/>
                <a:cs typeface="Calibri" panose="020F0502020204030204" pitchFamily="34" charset="0"/>
              </a:endParaRPr>
            </a:p>
          </p:txBody>
        </p:sp>
        <p:pic>
          <p:nvPicPr>
            <p:cNvPr id="20" name="Grafik 9">
              <a:extLst>
                <a:ext uri="{FF2B5EF4-FFF2-40B4-BE49-F238E27FC236}">
                  <a16:creationId xmlns:a16="http://schemas.microsoft.com/office/drawing/2014/main" id="{FCE2C202-2E67-8D19-E0F6-AE9F189BCC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426" y="2305102"/>
              <a:ext cx="1075109" cy="972717"/>
            </a:xfrm>
            <a:prstGeom prst="rect">
              <a:avLst/>
            </a:prstGeom>
          </p:spPr>
        </p:pic>
      </p:grpSp>
      <p:grpSp>
        <p:nvGrpSpPr>
          <p:cNvPr id="21" name="Gruppieren 14">
            <a:extLst>
              <a:ext uri="{FF2B5EF4-FFF2-40B4-BE49-F238E27FC236}">
                <a16:creationId xmlns:a16="http://schemas.microsoft.com/office/drawing/2014/main" id="{42C5F0A0-92FD-237F-5C65-6E10A6119C33}"/>
              </a:ext>
            </a:extLst>
          </p:cNvPr>
          <p:cNvGrpSpPr/>
          <p:nvPr/>
        </p:nvGrpSpPr>
        <p:grpSpPr>
          <a:xfrm>
            <a:off x="647700" y="5076662"/>
            <a:ext cx="763462" cy="779895"/>
            <a:chOff x="8688288" y="2148840"/>
            <a:chExt cx="1285240" cy="1285240"/>
          </a:xfrm>
        </p:grpSpPr>
        <p:sp>
          <p:nvSpPr>
            <p:cNvPr id="22" name="Ellipse 12">
              <a:extLst>
                <a:ext uri="{FF2B5EF4-FFF2-40B4-BE49-F238E27FC236}">
                  <a16:creationId xmlns:a16="http://schemas.microsoft.com/office/drawing/2014/main" id="{4A9BB882-2526-1CF1-4033-E4CA9D21B551}"/>
                </a:ext>
              </a:extLst>
            </p:cNvPr>
            <p:cNvSpPr/>
            <p:nvPr/>
          </p:nvSpPr>
          <p:spPr>
            <a:xfrm>
              <a:off x="8688288" y="2148840"/>
              <a:ext cx="1285240" cy="1285240"/>
            </a:xfrm>
            <a:prstGeom prst="ellipse">
              <a:avLst/>
            </a:prstGeom>
            <a:solidFill>
              <a:srgbClr val="FF295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err="1">
                <a:latin typeface="Calibri" panose="020F0502020204030204" pitchFamily="34" charset="0"/>
                <a:cs typeface="Calibri" panose="020F0502020204030204" pitchFamily="34" charset="0"/>
              </a:endParaRPr>
            </a:p>
          </p:txBody>
        </p:sp>
        <p:pic>
          <p:nvPicPr>
            <p:cNvPr id="23" name="Grafik 10">
              <a:extLst>
                <a:ext uri="{FF2B5EF4-FFF2-40B4-BE49-F238E27FC236}">
                  <a16:creationId xmlns:a16="http://schemas.microsoft.com/office/drawing/2014/main" id="{FE61E85B-B879-A333-8842-26E608B79D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3354" y="2305102"/>
              <a:ext cx="1075109" cy="972717"/>
            </a:xfrm>
            <a:prstGeom prst="rect">
              <a:avLst/>
            </a:prstGeom>
          </p:spPr>
        </p:pic>
      </p:grpSp>
      <p:sp>
        <p:nvSpPr>
          <p:cNvPr id="24" name="Textfeld 16">
            <a:extLst>
              <a:ext uri="{FF2B5EF4-FFF2-40B4-BE49-F238E27FC236}">
                <a16:creationId xmlns:a16="http://schemas.microsoft.com/office/drawing/2014/main" id="{2692C288-B623-1F6D-235C-C091128011EC}"/>
              </a:ext>
            </a:extLst>
          </p:cNvPr>
          <p:cNvSpPr txBox="1"/>
          <p:nvPr/>
        </p:nvSpPr>
        <p:spPr>
          <a:xfrm>
            <a:off x="1443038" y="4358720"/>
            <a:ext cx="4862512" cy="507831"/>
          </a:xfrm>
          <a:prstGeom prst="rect">
            <a:avLst/>
          </a:prstGeom>
          <a:noFill/>
        </p:spPr>
        <p:txBody>
          <a:bodyPr wrap="square" lIns="0" tIns="0" rIns="0" bIns="0" anchor="t">
            <a:spAutoFit/>
          </a:bodyPr>
          <a:lstStyle/>
          <a:p>
            <a:pPr marL="285750" indent="-285750">
              <a:spcAft>
                <a:spcPts val="600"/>
              </a:spcAft>
              <a:buClr>
                <a:srgbClr val="84DA10"/>
              </a:buClr>
              <a:buSzPct val="120000"/>
              <a:buFont typeface="Calibri" panose="020F0502020204030204" pitchFamily="34" charset="0"/>
              <a:buChar char="›"/>
            </a:pPr>
            <a:r>
              <a:rPr lang="es-ES" sz="1400" dirty="0"/>
              <a:t>Desinfección de las manos antes y después de usar los guantes</a:t>
            </a:r>
          </a:p>
          <a:p>
            <a:pPr marL="285750" indent="-285750">
              <a:spcAft>
                <a:spcPts val="600"/>
              </a:spcAft>
              <a:buClr>
                <a:srgbClr val="84DA10"/>
              </a:buClr>
              <a:buSzPct val="120000"/>
              <a:buFont typeface="Calibri" panose="020F0502020204030204" pitchFamily="34" charset="0"/>
              <a:buChar char="›"/>
            </a:pPr>
            <a:r>
              <a:rPr lang="es-ES" sz="1400" dirty="0"/>
              <a:t>Utilizar los guantes conscientemente</a:t>
            </a:r>
          </a:p>
        </p:txBody>
      </p:sp>
      <p:sp>
        <p:nvSpPr>
          <p:cNvPr id="25" name="Textfeld 18">
            <a:extLst>
              <a:ext uri="{FF2B5EF4-FFF2-40B4-BE49-F238E27FC236}">
                <a16:creationId xmlns:a16="http://schemas.microsoft.com/office/drawing/2014/main" id="{773A5F44-C03C-E12F-A3F9-5CD2BAA091E6}"/>
              </a:ext>
            </a:extLst>
          </p:cNvPr>
          <p:cNvSpPr txBox="1"/>
          <p:nvPr/>
        </p:nvSpPr>
        <p:spPr>
          <a:xfrm>
            <a:off x="1443038" y="5234692"/>
            <a:ext cx="4862511" cy="507831"/>
          </a:xfrm>
          <a:prstGeom prst="rect">
            <a:avLst/>
          </a:prstGeom>
          <a:noFill/>
        </p:spPr>
        <p:txBody>
          <a:bodyPr wrap="square" lIns="0" tIns="0" rIns="0" bIns="0">
            <a:spAutoFit/>
          </a:bodyPr>
          <a:lstStyle/>
          <a:p>
            <a:pPr marL="285750" indent="-285750">
              <a:spcAft>
                <a:spcPts val="600"/>
              </a:spcAft>
              <a:buClr>
                <a:srgbClr val="FF2954"/>
              </a:buClr>
              <a:buSzPct val="120000"/>
              <a:buFont typeface="Calibri" panose="020F0502020204030204" pitchFamily="34" charset="0"/>
              <a:buChar char="›"/>
            </a:pPr>
            <a:r>
              <a:rPr lang="es-ES" sz="1400" dirty="0"/>
              <a:t>Llevar múltiples guantes uno encima de otro</a:t>
            </a:r>
          </a:p>
          <a:p>
            <a:pPr marL="285750" indent="-285750">
              <a:spcAft>
                <a:spcPts val="600"/>
              </a:spcAft>
              <a:buClr>
                <a:srgbClr val="FF2954"/>
              </a:buClr>
              <a:buSzPct val="120000"/>
              <a:buFont typeface="Calibri" panose="020F0502020204030204" pitchFamily="34" charset="0"/>
              <a:buChar char="›"/>
            </a:pPr>
            <a:r>
              <a:rPr lang="es-ES" sz="1400" dirty="0"/>
              <a:t>Llevar guantes como sustituto de la desinfección de las manos</a:t>
            </a:r>
          </a:p>
        </p:txBody>
      </p:sp>
      <p:sp>
        <p:nvSpPr>
          <p:cNvPr id="6" name="Rectángulo 5">
            <a:extLst>
              <a:ext uri="{FF2B5EF4-FFF2-40B4-BE49-F238E27FC236}">
                <a16:creationId xmlns:a16="http://schemas.microsoft.com/office/drawing/2014/main" id="{DCED79A2-F815-7E18-854C-820E5789CFFF}"/>
              </a:ext>
            </a:extLst>
          </p:cNvPr>
          <p:cNvSpPr/>
          <p:nvPr/>
        </p:nvSpPr>
        <p:spPr>
          <a:xfrm>
            <a:off x="7353789" y="4358720"/>
            <a:ext cx="3485662" cy="914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r>
              <a:rPr lang="es-ES" sz="1200" dirty="0">
                <a:solidFill>
                  <a:schemeClr val="tx1"/>
                </a:solidFill>
                <a:highlight>
                  <a:srgbClr val="FFFF00"/>
                </a:highlight>
                <a:cs typeface="Calibri" panose="020F0502020204030204" pitchFamily="34" charset="0"/>
              </a:rPr>
              <a:t>*** Puedes utilizar el adhesivo “</a:t>
            </a:r>
            <a:r>
              <a:rPr lang="es-ES" sz="1200" u="none" strike="noStrike" baseline="0" dirty="0">
                <a:solidFill>
                  <a:schemeClr val="tx1"/>
                </a:solidFill>
                <a:highlight>
                  <a:srgbClr val="FFFF00"/>
                </a:highlight>
              </a:rPr>
              <a:t>Úsalos con criterio” para apoyar esta diapositiva. Recomendación: colocar en el carro de curas, cerca de la caja de guantes. </a:t>
            </a:r>
            <a:endParaRPr lang="es-ES" sz="1200" dirty="0">
              <a:solidFill>
                <a:schemeClr val="tx1"/>
              </a:solidFill>
              <a:highlight>
                <a:srgbClr val="FFFF00"/>
              </a:highlight>
              <a:cs typeface="Calibri" panose="020F0502020204030204" pitchFamily="34" charset="0"/>
            </a:endParaRPr>
          </a:p>
        </p:txBody>
      </p:sp>
      <p:grpSp>
        <p:nvGrpSpPr>
          <p:cNvPr id="8" name="Grupo 7">
            <a:extLst>
              <a:ext uri="{FF2B5EF4-FFF2-40B4-BE49-F238E27FC236}">
                <a16:creationId xmlns:a16="http://schemas.microsoft.com/office/drawing/2014/main" id="{4D66A65D-426B-E571-932E-9EAE780E30C1}"/>
              </a:ext>
            </a:extLst>
          </p:cNvPr>
          <p:cNvGrpSpPr/>
          <p:nvPr/>
        </p:nvGrpSpPr>
        <p:grpSpPr>
          <a:xfrm>
            <a:off x="6934200" y="1269163"/>
            <a:ext cx="4067175" cy="2721812"/>
            <a:chOff x="6934200" y="1269163"/>
            <a:chExt cx="4067175" cy="2721812"/>
          </a:xfrm>
        </p:grpSpPr>
        <p:sp>
          <p:nvSpPr>
            <p:cNvPr id="15" name="CuadroTexto 14">
              <a:extLst>
                <a:ext uri="{FF2B5EF4-FFF2-40B4-BE49-F238E27FC236}">
                  <a16:creationId xmlns:a16="http://schemas.microsoft.com/office/drawing/2014/main" id="{58B79D3F-4D06-A4BA-4A1C-D91E504E2365}"/>
                </a:ext>
              </a:extLst>
            </p:cNvPr>
            <p:cNvSpPr txBox="1"/>
            <p:nvPr/>
          </p:nvSpPr>
          <p:spPr>
            <a:xfrm>
              <a:off x="7111170" y="1396619"/>
              <a:ext cx="3823635" cy="2492990"/>
            </a:xfrm>
            <a:prstGeom prst="rect">
              <a:avLst/>
            </a:prstGeom>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s-ES" sz="1600" dirty="0">
                  <a:solidFill>
                    <a:schemeClr val="tx2"/>
                  </a:solidFill>
                </a:rPr>
                <a:t>El </a:t>
              </a:r>
              <a:r>
                <a:rPr lang="es-ES" sz="2000" b="1" dirty="0">
                  <a:solidFill>
                    <a:schemeClr val="tx2"/>
                  </a:solidFill>
                </a:rPr>
                <a:t>18%</a:t>
              </a:r>
              <a:r>
                <a:rPr lang="es-ES" b="1" dirty="0">
                  <a:solidFill>
                    <a:schemeClr val="tx2"/>
                  </a:solidFill>
                </a:rPr>
                <a:t> </a:t>
              </a:r>
              <a:r>
                <a:rPr lang="es-ES" sz="1600" dirty="0">
                  <a:solidFill>
                    <a:schemeClr val="tx2"/>
                  </a:solidFill>
                </a:rPr>
                <a:t>de los guantes quirúrgicos presenta </a:t>
              </a:r>
              <a:r>
                <a:rPr lang="es-ES" sz="2000" b="1" dirty="0">
                  <a:solidFill>
                    <a:schemeClr val="tx2"/>
                  </a:solidFill>
                </a:rPr>
                <a:t>perforaciones</a:t>
              </a:r>
            </a:p>
            <a:p>
              <a:endParaRPr lang="es-ES" sz="1600" dirty="0">
                <a:solidFill>
                  <a:schemeClr val="tx2"/>
                </a:solidFill>
              </a:endParaRPr>
            </a:p>
            <a:p>
              <a:r>
                <a:rPr lang="es-ES" sz="1600" dirty="0">
                  <a:solidFill>
                    <a:schemeClr val="tx2"/>
                  </a:solidFill>
                </a:rPr>
                <a:t>En el </a:t>
              </a:r>
              <a:r>
                <a:rPr lang="es-ES" b="1" dirty="0">
                  <a:solidFill>
                    <a:schemeClr val="tx2"/>
                  </a:solidFill>
                </a:rPr>
                <a:t>13% </a:t>
              </a:r>
              <a:r>
                <a:rPr lang="es-ES" sz="1600" dirty="0">
                  <a:solidFill>
                    <a:schemeClr val="tx2"/>
                  </a:solidFill>
                </a:rPr>
                <a:t>de las cirugías se encuentran </a:t>
              </a:r>
              <a:r>
                <a:rPr lang="es-ES" b="1" dirty="0">
                  <a:solidFill>
                    <a:schemeClr val="tx2"/>
                  </a:solidFill>
                </a:rPr>
                <a:t>restos de sangre </a:t>
              </a:r>
              <a:r>
                <a:rPr lang="es-ES" sz="1600" dirty="0">
                  <a:solidFill>
                    <a:schemeClr val="tx2"/>
                  </a:solidFill>
                </a:rPr>
                <a:t>debajo de los guantes</a:t>
              </a:r>
            </a:p>
            <a:p>
              <a:endParaRPr lang="es-ES" sz="1600" dirty="0">
                <a:solidFill>
                  <a:schemeClr val="tx2"/>
                </a:solidFill>
              </a:endParaRPr>
            </a:p>
            <a:p>
              <a:r>
                <a:rPr lang="es-ES" sz="1600" dirty="0">
                  <a:solidFill>
                    <a:schemeClr val="tx2"/>
                  </a:solidFill>
                </a:rPr>
                <a:t>El </a:t>
              </a:r>
              <a:r>
                <a:rPr lang="es-ES" sz="2400" b="1" dirty="0">
                  <a:solidFill>
                    <a:schemeClr val="tx2"/>
                  </a:solidFill>
                </a:rPr>
                <a:t>83%</a:t>
              </a:r>
              <a:r>
                <a:rPr lang="es-ES" b="1" dirty="0">
                  <a:solidFill>
                    <a:schemeClr val="tx2"/>
                  </a:solidFill>
                </a:rPr>
                <a:t> </a:t>
              </a:r>
              <a:r>
                <a:rPr lang="es-ES" sz="1600" dirty="0">
                  <a:solidFill>
                    <a:schemeClr val="tx2"/>
                  </a:solidFill>
                </a:rPr>
                <a:t>de las perforaciones </a:t>
              </a:r>
              <a:r>
                <a:rPr lang="es-ES" sz="2400" b="1" dirty="0">
                  <a:solidFill>
                    <a:schemeClr val="tx2"/>
                  </a:solidFill>
                </a:rPr>
                <a:t>NO son detectadas</a:t>
              </a:r>
            </a:p>
          </p:txBody>
        </p:sp>
        <p:sp>
          <p:nvSpPr>
            <p:cNvPr id="7" name="Rectángulo: esquinas redondeadas 6">
              <a:extLst>
                <a:ext uri="{FF2B5EF4-FFF2-40B4-BE49-F238E27FC236}">
                  <a16:creationId xmlns:a16="http://schemas.microsoft.com/office/drawing/2014/main" id="{9497A73C-B321-B6A0-807E-1F757CC508FA}"/>
                </a:ext>
              </a:extLst>
            </p:cNvPr>
            <p:cNvSpPr/>
            <p:nvPr/>
          </p:nvSpPr>
          <p:spPr>
            <a:xfrm>
              <a:off x="6934200" y="1269163"/>
              <a:ext cx="4067175" cy="2721812"/>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es-ES" b="1" dirty="0" err="1">
                <a:latin typeface="Calibri" panose="020F0502020204030204" pitchFamily="34" charset="0"/>
                <a:cs typeface="Calibri" panose="020F0502020204030204" pitchFamily="34" charset="0"/>
              </a:endParaRPr>
            </a:p>
          </p:txBody>
        </p:sp>
      </p:grpSp>
      <p:sp>
        <p:nvSpPr>
          <p:cNvPr id="3" name="CuadroTexto 2">
            <a:extLst>
              <a:ext uri="{FF2B5EF4-FFF2-40B4-BE49-F238E27FC236}">
                <a16:creationId xmlns:a16="http://schemas.microsoft.com/office/drawing/2014/main" id="{147C18A7-F5A7-E84A-B093-FF0391B5CD8D}"/>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319002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3B5E23D-DE0D-4729-AB81-0BBC9EFE9BDD}"/>
              </a:ext>
            </a:extLst>
          </p:cNvPr>
          <p:cNvSpPr>
            <a:spLocks noGrp="1"/>
          </p:cNvSpPr>
          <p:nvPr>
            <p:ph type="title"/>
          </p:nvPr>
        </p:nvSpPr>
        <p:spPr/>
        <p:txBody>
          <a:bodyPr/>
          <a:lstStyle/>
          <a:p>
            <a:pPr algn="just" rtl="0" fontAlgn="base"/>
            <a:r>
              <a:rPr lang="en-US" b="1" i="0" u="none" strike="noStrike" dirty="0">
                <a:solidFill>
                  <a:srgbClr val="0045FF"/>
                </a:solidFill>
                <a:effectLst/>
                <a:latin typeface="Calibri" panose="020F0502020204030204" pitchFamily="34" charset="0"/>
              </a:rPr>
              <a:t>¡</a:t>
            </a:r>
            <a:r>
              <a:rPr lang="es-ES" b="1" i="0" u="none" strike="noStrike" dirty="0">
                <a:solidFill>
                  <a:srgbClr val="0045FF"/>
                </a:solidFill>
                <a:effectLst/>
                <a:latin typeface="Calibri" panose="020F0502020204030204" pitchFamily="34" charset="0"/>
              </a:rPr>
              <a:t>Evalúate</a:t>
            </a:r>
            <a:r>
              <a:rPr lang="en-US" b="1" i="0" u="none" strike="noStrike" dirty="0">
                <a:solidFill>
                  <a:srgbClr val="0045FF"/>
                </a:solidFill>
                <a:effectLst/>
                <a:latin typeface="Calibri" panose="020F0502020204030204" pitchFamily="34" charset="0"/>
              </a:rPr>
              <a:t>!</a:t>
            </a:r>
          </a:p>
        </p:txBody>
      </p:sp>
      <p:sp>
        <p:nvSpPr>
          <p:cNvPr id="2" name="Foliennummernplatzhalter 1">
            <a:extLst>
              <a:ext uri="{FF2B5EF4-FFF2-40B4-BE49-F238E27FC236}">
                <a16:creationId xmlns:a16="http://schemas.microsoft.com/office/drawing/2014/main" id="{DF38979B-C51B-4FC9-9C52-60FA44192DCB}"/>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15</a:t>
            </a:fld>
            <a:endParaRPr lang="de-DE"/>
          </a:p>
        </p:txBody>
      </p:sp>
      <p:sp>
        <p:nvSpPr>
          <p:cNvPr id="5" name="CuadroTexto 4">
            <a:extLst>
              <a:ext uri="{FF2B5EF4-FFF2-40B4-BE49-F238E27FC236}">
                <a16:creationId xmlns:a16="http://schemas.microsoft.com/office/drawing/2014/main" id="{F1B72E54-5020-9745-4ADE-85A1CB546E2F}"/>
              </a:ext>
            </a:extLst>
          </p:cNvPr>
          <p:cNvSpPr txBox="1"/>
          <p:nvPr/>
        </p:nvSpPr>
        <p:spPr>
          <a:xfrm>
            <a:off x="423458" y="1666317"/>
            <a:ext cx="10606492" cy="4247317"/>
          </a:xfrm>
          <a:prstGeom prst="rect">
            <a:avLst/>
          </a:prstGeom>
          <a:noFill/>
        </p:spPr>
        <p:txBody>
          <a:bodyPr wrap="square">
            <a:spAutoFit/>
          </a:bodyPr>
          <a:lstStyle/>
          <a:p>
            <a:pPr marL="742950" lvl="1" indent="-285750" algn="just">
              <a:buFont typeface="Arial" panose="020B0604020202020204" pitchFamily="34" charset="0"/>
              <a:buChar char="•"/>
            </a:pPr>
            <a:r>
              <a:rPr lang="de-DE" b="1" dirty="0">
                <a:solidFill>
                  <a:schemeClr val="tx2"/>
                </a:solidFill>
              </a:rPr>
              <a:t>¿En qué parte de la mano se acumulan más bacterias?</a:t>
            </a:r>
          </a:p>
          <a:p>
            <a:pPr marL="742950" lvl="1" indent="-285750" algn="just">
              <a:buFont typeface="Arial" panose="020B0604020202020204" pitchFamily="34" charset="0"/>
              <a:buChar char="•"/>
            </a:pPr>
            <a:endParaRPr lang="de-DE" b="1" dirty="0">
              <a:solidFill>
                <a:schemeClr val="tx2"/>
              </a:solidFill>
            </a:endParaRPr>
          </a:p>
          <a:p>
            <a:pPr marL="742950" lvl="1" indent="-285750" algn="just">
              <a:buFont typeface="Arial" panose="020B0604020202020204" pitchFamily="34" charset="0"/>
              <a:buChar char="•"/>
            </a:pPr>
            <a:endParaRPr lang="de-DE" b="1" dirty="0">
              <a:solidFill>
                <a:schemeClr val="tx2"/>
              </a:solidFill>
            </a:endParaRPr>
          </a:p>
          <a:p>
            <a:pPr marL="742950" lvl="1" indent="-285750" algn="just">
              <a:buFont typeface="Arial" panose="020B0604020202020204" pitchFamily="34" charset="0"/>
              <a:buChar char="•"/>
            </a:pPr>
            <a:r>
              <a:rPr lang="de-DE" b="1" dirty="0">
                <a:solidFill>
                  <a:schemeClr val="tx2"/>
                </a:solidFill>
              </a:rPr>
              <a:t>¿Cuáles son los 5 momentos de la higiene de manos?</a:t>
            </a:r>
          </a:p>
          <a:p>
            <a:pPr marL="742950" lvl="1" indent="-285750" algn="just">
              <a:buFont typeface="Arial" panose="020B0604020202020204" pitchFamily="34" charset="0"/>
              <a:buChar char="•"/>
            </a:pPr>
            <a:endParaRPr lang="de-DE" b="1" dirty="0">
              <a:solidFill>
                <a:schemeClr val="tx2"/>
              </a:solidFill>
            </a:endParaRPr>
          </a:p>
          <a:p>
            <a:pPr marL="742950" lvl="1" indent="-285750" algn="just">
              <a:buFont typeface="Arial" panose="020B0604020202020204" pitchFamily="34" charset="0"/>
              <a:buChar char="•"/>
            </a:pPr>
            <a:endParaRPr lang="de-DE" b="1" dirty="0">
              <a:solidFill>
                <a:schemeClr val="tx2"/>
              </a:solidFill>
            </a:endParaRPr>
          </a:p>
          <a:p>
            <a:pPr marL="742950" lvl="1" indent="-285750" algn="just">
              <a:buFont typeface="Arial" panose="020B0604020202020204" pitchFamily="34" charset="0"/>
              <a:buChar char="•"/>
            </a:pPr>
            <a:r>
              <a:rPr lang="de-DE" b="1" dirty="0">
                <a:solidFill>
                  <a:schemeClr val="tx2"/>
                </a:solidFill>
              </a:rPr>
              <a:t>¿Cuáles son los pasos a seguir para una correcta higiene de manos?</a:t>
            </a:r>
          </a:p>
          <a:p>
            <a:pPr lvl="1" algn="just"/>
            <a:endParaRPr lang="de-DE" b="1" dirty="0">
              <a:solidFill>
                <a:schemeClr val="tx2"/>
              </a:solidFill>
            </a:endParaRPr>
          </a:p>
          <a:p>
            <a:pPr marL="742950" lvl="1" indent="-285750" algn="just">
              <a:buFont typeface="Arial" panose="020B0604020202020204" pitchFamily="34" charset="0"/>
              <a:buChar char="•"/>
            </a:pPr>
            <a:endParaRPr lang="de-DE" b="1" dirty="0">
              <a:solidFill>
                <a:schemeClr val="tx2"/>
              </a:solidFill>
            </a:endParaRPr>
          </a:p>
          <a:p>
            <a:pPr marL="742950" lvl="1" indent="-285750" algn="just">
              <a:buFont typeface="Arial" panose="020B0604020202020204" pitchFamily="34" charset="0"/>
              <a:buChar char="•"/>
            </a:pPr>
            <a:r>
              <a:rPr lang="de-DE" b="1" dirty="0">
                <a:solidFill>
                  <a:schemeClr val="tx2"/>
                </a:solidFill>
              </a:rPr>
              <a:t>¿Cuáles son las recomendaciones a tener en cuenta antes de la higiene de manos?</a:t>
            </a:r>
          </a:p>
          <a:p>
            <a:pPr marL="742950" lvl="1" indent="-285750" algn="just">
              <a:buFont typeface="Arial" panose="020B0604020202020204" pitchFamily="34" charset="0"/>
              <a:buChar char="•"/>
            </a:pPr>
            <a:endParaRPr lang="de-DE" b="1" dirty="0">
              <a:solidFill>
                <a:schemeClr val="tx2"/>
              </a:solidFill>
            </a:endParaRPr>
          </a:p>
          <a:p>
            <a:pPr marL="742950" lvl="1" indent="-285750" algn="just">
              <a:buFont typeface="Arial" panose="020B0604020202020204" pitchFamily="34" charset="0"/>
              <a:buChar char="•"/>
            </a:pPr>
            <a:endParaRPr lang="de-DE" b="1" dirty="0">
              <a:solidFill>
                <a:schemeClr val="tx2"/>
              </a:solidFill>
            </a:endParaRPr>
          </a:p>
          <a:p>
            <a:pPr marL="742950" lvl="1" indent="-285750" algn="just">
              <a:buFont typeface="Arial" panose="020B0604020202020204" pitchFamily="34" charset="0"/>
              <a:buChar char="•"/>
            </a:pPr>
            <a:r>
              <a:rPr lang="de-DE" b="1" dirty="0">
                <a:solidFill>
                  <a:schemeClr val="tx2"/>
                </a:solidFill>
              </a:rPr>
              <a:t>¿En qué situaciones no es necesario utilizar guantes?</a:t>
            </a:r>
          </a:p>
          <a:p>
            <a:pPr marL="742950" lvl="1" indent="-285750" algn="just">
              <a:buFont typeface="Arial" panose="020B0604020202020204" pitchFamily="34" charset="0"/>
              <a:buChar char="•"/>
            </a:pPr>
            <a:endParaRPr lang="de-DE" b="1" dirty="0">
              <a:solidFill>
                <a:schemeClr val="tx2"/>
              </a:solidFill>
            </a:endParaRPr>
          </a:p>
          <a:p>
            <a:pPr lvl="1" algn="just"/>
            <a:endParaRPr lang="de-DE" b="1" dirty="0">
              <a:solidFill>
                <a:schemeClr val="tx2"/>
              </a:solidFill>
            </a:endParaRPr>
          </a:p>
        </p:txBody>
      </p:sp>
    </p:spTree>
    <p:extLst>
      <p:ext uri="{BB962C8B-B14F-4D97-AF65-F5344CB8AC3E}">
        <p14:creationId xmlns:p14="http://schemas.microsoft.com/office/powerpoint/2010/main" val="217015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3B5E23D-DE0D-4729-AB81-0BBC9EFE9BDD}"/>
              </a:ext>
            </a:extLst>
          </p:cNvPr>
          <p:cNvSpPr>
            <a:spLocks noGrp="1"/>
          </p:cNvSpPr>
          <p:nvPr>
            <p:ph type="title"/>
          </p:nvPr>
        </p:nvSpPr>
        <p:spPr>
          <a:xfrm>
            <a:off x="745295" y="1052012"/>
            <a:ext cx="5935605" cy="751127"/>
          </a:xfrm>
        </p:spPr>
        <p:txBody>
          <a:bodyPr/>
          <a:lstStyle/>
          <a:p>
            <a:pPr algn="ctr"/>
            <a:r>
              <a:rPr lang="es-ES" sz="3600" dirty="0"/>
              <a:t>¡Comparte tu compromiso!</a:t>
            </a:r>
          </a:p>
        </p:txBody>
      </p:sp>
      <p:sp>
        <p:nvSpPr>
          <p:cNvPr id="2" name="Foliennummernplatzhalter 1">
            <a:extLst>
              <a:ext uri="{FF2B5EF4-FFF2-40B4-BE49-F238E27FC236}">
                <a16:creationId xmlns:a16="http://schemas.microsoft.com/office/drawing/2014/main" id="{DF38979B-C51B-4FC9-9C52-60FA44192DCB}"/>
              </a:ext>
            </a:extLst>
          </p:cNvPr>
          <p:cNvSpPr>
            <a:spLocks noGrp="1"/>
          </p:cNvSpPr>
          <p:nvPr>
            <p:ph type="sldNum" sz="quarter" idx="12"/>
          </p:nvPr>
        </p:nvSpPr>
        <p:spPr/>
        <p:txBody>
          <a:bodyPr/>
          <a:lstStyle/>
          <a:p>
            <a:pPr algn="l">
              <a:buClr>
                <a:schemeClr val="tx2"/>
              </a:buClr>
            </a:pPr>
            <a:fld id="{0BA9A54C-67C5-4234-BB42-1D2D996DC2E4}" type="slidenum">
              <a:rPr lang="de-DE" smtClean="0"/>
              <a:pPr algn="l">
                <a:buClr>
                  <a:schemeClr val="tx2"/>
                </a:buClr>
              </a:pPr>
              <a:t>16</a:t>
            </a:fld>
            <a:endParaRPr lang="de-DE"/>
          </a:p>
        </p:txBody>
      </p:sp>
      <p:sp>
        <p:nvSpPr>
          <p:cNvPr id="3" name="CuadroTexto 2">
            <a:extLst>
              <a:ext uri="{FF2B5EF4-FFF2-40B4-BE49-F238E27FC236}">
                <a16:creationId xmlns:a16="http://schemas.microsoft.com/office/drawing/2014/main" id="{C6C23D70-1BF4-D228-60CE-A2C5D9FE33B3}"/>
              </a:ext>
            </a:extLst>
          </p:cNvPr>
          <p:cNvSpPr txBox="1"/>
          <p:nvPr/>
        </p:nvSpPr>
        <p:spPr>
          <a:xfrm>
            <a:off x="584900" y="2364015"/>
            <a:ext cx="6096000" cy="2985433"/>
          </a:xfrm>
          <a:prstGeom prst="rect">
            <a:avLst/>
          </a:prstGeom>
          <a:noFill/>
        </p:spPr>
        <p:txBody>
          <a:bodyPr wrap="square">
            <a:spAutoFit/>
          </a:bodyPr>
          <a:lstStyle/>
          <a:p>
            <a:pPr algn="ctr" rtl="0" fontAlgn="base"/>
            <a:r>
              <a:rPr lang="es-ES" sz="2400" b="1" i="0" u="none" strike="noStrike" dirty="0">
                <a:solidFill>
                  <a:srgbClr val="0045FF"/>
                </a:solidFill>
                <a:effectLst/>
                <a:latin typeface="Calibri" panose="020F0502020204030204" pitchFamily="34" charset="0"/>
              </a:rPr>
              <a:t>Comparte tu conocimiento en redes sociales</a:t>
            </a:r>
            <a:endParaRPr lang="es-ES" sz="2400" b="0" i="0" dirty="0">
              <a:solidFill>
                <a:srgbClr val="000000"/>
              </a:solidFill>
              <a:effectLst/>
              <a:latin typeface="Arial" panose="020B0604020202020204" pitchFamily="34" charset="0"/>
            </a:endParaRPr>
          </a:p>
          <a:p>
            <a:pPr algn="ctr" rtl="0" fontAlgn="base"/>
            <a:endParaRPr lang="es-ES" sz="2400" b="0" i="0" dirty="0">
              <a:solidFill>
                <a:srgbClr val="000000"/>
              </a:solidFill>
              <a:effectLst/>
              <a:latin typeface="Calibri" panose="020F0502020204030204" pitchFamily="34" charset="0"/>
            </a:endParaRPr>
          </a:p>
          <a:p>
            <a:pPr algn="ctr" rtl="0" fontAlgn="base"/>
            <a:r>
              <a:rPr lang="es-ES" sz="2000" b="0" i="0" dirty="0">
                <a:solidFill>
                  <a:srgbClr val="000000"/>
                </a:solidFill>
                <a:effectLst/>
                <a:latin typeface="Arial" panose="020B0604020202020204" pitchFamily="34" charset="0"/>
              </a:rPr>
              <a:t>Si deseas participar activamente en la implantación de una buena higiene de las manos, puedes compartir tus conocimientos celebrando el Día Mundial de la Higiene de las Manos también en las redes sociales. Utiliza los hashtags #ManosLimpias, #HigieneDeManos, #PrevenIRAS y menciona a @WHO.</a:t>
            </a:r>
          </a:p>
        </p:txBody>
      </p:sp>
      <p:pic>
        <p:nvPicPr>
          <p:cNvPr id="5" name="Imagen 4">
            <a:extLst>
              <a:ext uri="{FF2B5EF4-FFF2-40B4-BE49-F238E27FC236}">
                <a16:creationId xmlns:a16="http://schemas.microsoft.com/office/drawing/2014/main" id="{1CC06E15-3C3A-66D5-A263-BEB6D2E2F3E9}"/>
              </a:ext>
            </a:extLst>
          </p:cNvPr>
          <p:cNvPicPr>
            <a:picLocks noChangeAspect="1"/>
          </p:cNvPicPr>
          <p:nvPr/>
        </p:nvPicPr>
        <p:blipFill>
          <a:blip r:embed="rId2"/>
          <a:stretch>
            <a:fillRect/>
          </a:stretch>
        </p:blipFill>
        <p:spPr>
          <a:xfrm>
            <a:off x="7002366" y="1200928"/>
            <a:ext cx="4444339" cy="4456143"/>
          </a:xfrm>
          <a:prstGeom prst="rect">
            <a:avLst/>
          </a:prstGeom>
        </p:spPr>
      </p:pic>
    </p:spTree>
    <p:extLst>
      <p:ext uri="{BB962C8B-B14F-4D97-AF65-F5344CB8AC3E}">
        <p14:creationId xmlns:p14="http://schemas.microsoft.com/office/powerpoint/2010/main" val="275259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ieren 41">
            <a:extLst>
              <a:ext uri="{FF2B5EF4-FFF2-40B4-BE49-F238E27FC236}">
                <a16:creationId xmlns:a16="http://schemas.microsoft.com/office/drawing/2014/main" id="{BF52F90E-3BE8-4204-9B65-D94D694A5B82}"/>
              </a:ext>
            </a:extLst>
          </p:cNvPr>
          <p:cNvGrpSpPr/>
          <p:nvPr/>
        </p:nvGrpSpPr>
        <p:grpSpPr bwMode="gray">
          <a:xfrm>
            <a:off x="3519052" y="0"/>
            <a:ext cx="8672948" cy="6061217"/>
            <a:chOff x="2164308" y="1606870"/>
            <a:chExt cx="8170357" cy="5386431"/>
          </a:xfrm>
          <a:solidFill>
            <a:schemeClr val="bg2"/>
          </a:solidFill>
        </p:grpSpPr>
        <p:sp>
          <p:nvSpPr>
            <p:cNvPr id="43" name="Romania" descr="© INSCALE GmbH, 05.05.2010&#10;http://www.presentationload.com/">
              <a:extLst>
                <a:ext uri="{FF2B5EF4-FFF2-40B4-BE49-F238E27FC236}">
                  <a16:creationId xmlns:a16="http://schemas.microsoft.com/office/drawing/2014/main" id="{AC9A410E-4450-4A3C-9F29-79B350FC95E5}"/>
                </a:ext>
              </a:extLst>
            </p:cNvPr>
            <p:cNvSpPr>
              <a:spLocks noEditPoints="1"/>
            </p:cNvSpPr>
            <p:nvPr/>
          </p:nvSpPr>
          <p:spPr bwMode="gray">
            <a:xfrm>
              <a:off x="6295765" y="4494038"/>
              <a:ext cx="1240709" cy="883026"/>
            </a:xfrm>
            <a:custGeom>
              <a:avLst/>
              <a:gdLst/>
              <a:ahLst/>
              <a:cxnLst>
                <a:cxn ang="0">
                  <a:pos x="428" y="156"/>
                </a:cxn>
                <a:cxn ang="0">
                  <a:pos x="402" y="170"/>
                </a:cxn>
                <a:cxn ang="0">
                  <a:pos x="387" y="175"/>
                </a:cxn>
                <a:cxn ang="0">
                  <a:pos x="365" y="162"/>
                </a:cxn>
                <a:cxn ang="0">
                  <a:pos x="361" y="136"/>
                </a:cxn>
                <a:cxn ang="0">
                  <a:pos x="361" y="116"/>
                </a:cxn>
                <a:cxn ang="0">
                  <a:pos x="350" y="83"/>
                </a:cxn>
                <a:cxn ang="0">
                  <a:pos x="332" y="65"/>
                </a:cxn>
                <a:cxn ang="0">
                  <a:pos x="291" y="18"/>
                </a:cxn>
                <a:cxn ang="0">
                  <a:pos x="247" y="24"/>
                </a:cxn>
                <a:cxn ang="0">
                  <a:pos x="202" y="51"/>
                </a:cxn>
                <a:cxn ang="0">
                  <a:pos x="164" y="44"/>
                </a:cxn>
                <a:cxn ang="0">
                  <a:pos x="115" y="37"/>
                </a:cxn>
                <a:cxn ang="0">
                  <a:pos x="107" y="47"/>
                </a:cxn>
                <a:cxn ang="0">
                  <a:pos x="93" y="67"/>
                </a:cxn>
                <a:cxn ang="0">
                  <a:pos x="81" y="70"/>
                </a:cxn>
                <a:cxn ang="0">
                  <a:pos x="71" y="94"/>
                </a:cxn>
                <a:cxn ang="0">
                  <a:pos x="65" y="108"/>
                </a:cxn>
                <a:cxn ang="0">
                  <a:pos x="59" y="125"/>
                </a:cxn>
                <a:cxn ang="0">
                  <a:pos x="55" y="140"/>
                </a:cxn>
                <a:cxn ang="0">
                  <a:pos x="45" y="148"/>
                </a:cxn>
                <a:cxn ang="0">
                  <a:pos x="43" y="164"/>
                </a:cxn>
                <a:cxn ang="0">
                  <a:pos x="27" y="174"/>
                </a:cxn>
                <a:cxn ang="0">
                  <a:pos x="12" y="181"/>
                </a:cxn>
                <a:cxn ang="0">
                  <a:pos x="0" y="184"/>
                </a:cxn>
                <a:cxn ang="0">
                  <a:pos x="12" y="194"/>
                </a:cxn>
                <a:cxn ang="0">
                  <a:pos x="17" y="197"/>
                </a:cxn>
                <a:cxn ang="0">
                  <a:pos x="31" y="205"/>
                </a:cxn>
                <a:cxn ang="0">
                  <a:pos x="33" y="219"/>
                </a:cxn>
                <a:cxn ang="0">
                  <a:pos x="45" y="235"/>
                </a:cxn>
                <a:cxn ang="0">
                  <a:pos x="55" y="237"/>
                </a:cxn>
                <a:cxn ang="0">
                  <a:pos x="63" y="254"/>
                </a:cxn>
                <a:cxn ang="0">
                  <a:pos x="71" y="260"/>
                </a:cxn>
                <a:cxn ang="0">
                  <a:pos x="75" y="266"/>
                </a:cxn>
                <a:cxn ang="0">
                  <a:pos x="95" y="271"/>
                </a:cxn>
                <a:cxn ang="0">
                  <a:pos x="115" y="263"/>
                </a:cxn>
                <a:cxn ang="0">
                  <a:pos x="129" y="274"/>
                </a:cxn>
                <a:cxn ang="0">
                  <a:pos x="123" y="278"/>
                </a:cxn>
                <a:cxn ang="0">
                  <a:pos x="123" y="290"/>
                </a:cxn>
                <a:cxn ang="0">
                  <a:pos x="129" y="294"/>
                </a:cxn>
                <a:cxn ang="0">
                  <a:pos x="148" y="302"/>
                </a:cxn>
                <a:cxn ang="0">
                  <a:pos x="151" y="318"/>
                </a:cxn>
                <a:cxn ang="0">
                  <a:pos x="179" y="314"/>
                </a:cxn>
                <a:cxn ang="0">
                  <a:pos x="206" y="318"/>
                </a:cxn>
                <a:cxn ang="0">
                  <a:pos x="229" y="310"/>
                </a:cxn>
                <a:cxn ang="0">
                  <a:pos x="250" y="310"/>
                </a:cxn>
                <a:cxn ang="0">
                  <a:pos x="271" y="309"/>
                </a:cxn>
                <a:cxn ang="0">
                  <a:pos x="308" y="275"/>
                </a:cxn>
                <a:cxn ang="0">
                  <a:pos x="355" y="268"/>
                </a:cxn>
                <a:cxn ang="0">
                  <a:pos x="372" y="268"/>
                </a:cxn>
                <a:cxn ang="0">
                  <a:pos x="385" y="272"/>
                </a:cxn>
                <a:cxn ang="0">
                  <a:pos x="413" y="273"/>
                </a:cxn>
                <a:cxn ang="0">
                  <a:pos x="408" y="239"/>
                </a:cxn>
                <a:cxn ang="0">
                  <a:pos x="411" y="221"/>
                </a:cxn>
                <a:cxn ang="0">
                  <a:pos x="407" y="207"/>
                </a:cxn>
                <a:cxn ang="0">
                  <a:pos x="413" y="191"/>
                </a:cxn>
                <a:cxn ang="0">
                  <a:pos x="420" y="193"/>
                </a:cxn>
                <a:cxn ang="0">
                  <a:pos x="424" y="195"/>
                </a:cxn>
                <a:cxn ang="0">
                  <a:pos x="419" y="204"/>
                </a:cxn>
                <a:cxn ang="0">
                  <a:pos x="431" y="199"/>
                </a:cxn>
                <a:cxn ang="0">
                  <a:pos x="443" y="167"/>
                </a:cxn>
                <a:cxn ang="0">
                  <a:pos x="418" y="212"/>
                </a:cxn>
                <a:cxn ang="0">
                  <a:pos x="418" y="207"/>
                </a:cxn>
              </a:cxnLst>
              <a:rect l="0" t="0" r="r" b="b"/>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44" name="Israel" descr="© INSCALE GmbH, 05.05.2010&#10;http://www.presentationload.com/">
              <a:extLst>
                <a:ext uri="{FF2B5EF4-FFF2-40B4-BE49-F238E27FC236}">
                  <a16:creationId xmlns:a16="http://schemas.microsoft.com/office/drawing/2014/main" id="{287C5EDF-5A8C-48D9-AD82-E6D9E4C4F49D}"/>
                </a:ext>
              </a:extLst>
            </p:cNvPr>
            <p:cNvSpPr>
              <a:spLocks/>
            </p:cNvSpPr>
            <p:nvPr/>
          </p:nvSpPr>
          <p:spPr bwMode="gray">
            <a:xfrm>
              <a:off x="8918619" y="6815092"/>
              <a:ext cx="125229" cy="178209"/>
            </a:xfrm>
            <a:custGeom>
              <a:avLst/>
              <a:gdLst/>
              <a:ahLst/>
              <a:cxnLst>
                <a:cxn ang="0">
                  <a:pos x="4" y="64"/>
                </a:cxn>
                <a:cxn ang="0">
                  <a:pos x="14" y="64"/>
                </a:cxn>
                <a:cxn ang="0">
                  <a:pos x="27" y="53"/>
                </a:cxn>
                <a:cxn ang="0">
                  <a:pos x="35" y="58"/>
                </a:cxn>
                <a:cxn ang="0">
                  <a:pos x="43" y="58"/>
                </a:cxn>
                <a:cxn ang="0">
                  <a:pos x="41" y="50"/>
                </a:cxn>
                <a:cxn ang="0">
                  <a:pos x="38" y="40"/>
                </a:cxn>
                <a:cxn ang="0">
                  <a:pos x="43" y="37"/>
                </a:cxn>
                <a:cxn ang="0">
                  <a:pos x="33" y="19"/>
                </a:cxn>
                <a:cxn ang="0">
                  <a:pos x="33" y="2"/>
                </a:cxn>
                <a:cxn ang="0">
                  <a:pos x="28" y="0"/>
                </a:cxn>
                <a:cxn ang="0">
                  <a:pos x="21" y="0"/>
                </a:cxn>
                <a:cxn ang="0">
                  <a:pos x="21" y="6"/>
                </a:cxn>
                <a:cxn ang="0">
                  <a:pos x="21" y="16"/>
                </a:cxn>
                <a:cxn ang="0">
                  <a:pos x="14" y="15"/>
                </a:cxn>
                <a:cxn ang="0">
                  <a:pos x="10" y="19"/>
                </a:cxn>
                <a:cxn ang="0">
                  <a:pos x="4" y="20"/>
                </a:cxn>
                <a:cxn ang="0">
                  <a:pos x="0" y="22"/>
                </a:cxn>
                <a:cxn ang="0">
                  <a:pos x="1" y="32"/>
                </a:cxn>
                <a:cxn ang="0">
                  <a:pos x="6" y="38"/>
                </a:cxn>
                <a:cxn ang="0">
                  <a:pos x="0" y="40"/>
                </a:cxn>
                <a:cxn ang="0">
                  <a:pos x="0" y="46"/>
                </a:cxn>
                <a:cxn ang="0">
                  <a:pos x="4" y="47"/>
                </a:cxn>
                <a:cxn ang="0">
                  <a:pos x="4" y="64"/>
                </a:cxn>
              </a:cxnLst>
              <a:rect l="0" t="0" r="r" b="b"/>
              <a:pathLst>
                <a:path w="45" h="64">
                  <a:moveTo>
                    <a:pt x="4" y="64"/>
                  </a:moveTo>
                  <a:cubicBezTo>
                    <a:pt x="14" y="64"/>
                    <a:pt x="14" y="64"/>
                    <a:pt x="14" y="64"/>
                  </a:cubicBezTo>
                  <a:cubicBezTo>
                    <a:pt x="16" y="58"/>
                    <a:pt x="20" y="53"/>
                    <a:pt x="27" y="53"/>
                  </a:cubicBezTo>
                  <a:cubicBezTo>
                    <a:pt x="34" y="53"/>
                    <a:pt x="35" y="58"/>
                    <a:pt x="35" y="58"/>
                  </a:cubicBezTo>
                  <a:cubicBezTo>
                    <a:pt x="43" y="58"/>
                    <a:pt x="43" y="58"/>
                    <a:pt x="43" y="58"/>
                  </a:cubicBezTo>
                  <a:cubicBezTo>
                    <a:pt x="43" y="58"/>
                    <a:pt x="45" y="53"/>
                    <a:pt x="41" y="50"/>
                  </a:cubicBezTo>
                  <a:cubicBezTo>
                    <a:pt x="38" y="48"/>
                    <a:pt x="38" y="40"/>
                    <a:pt x="38" y="40"/>
                  </a:cubicBezTo>
                  <a:cubicBezTo>
                    <a:pt x="43" y="37"/>
                    <a:pt x="43" y="37"/>
                    <a:pt x="43" y="37"/>
                  </a:cubicBezTo>
                  <a:cubicBezTo>
                    <a:pt x="33" y="19"/>
                    <a:pt x="33" y="19"/>
                    <a:pt x="33" y="19"/>
                  </a:cubicBezTo>
                  <a:cubicBezTo>
                    <a:pt x="33" y="2"/>
                    <a:pt x="33" y="2"/>
                    <a:pt x="33" y="2"/>
                  </a:cubicBezTo>
                  <a:cubicBezTo>
                    <a:pt x="28" y="0"/>
                    <a:pt x="28" y="0"/>
                    <a:pt x="28" y="0"/>
                  </a:cubicBezTo>
                  <a:cubicBezTo>
                    <a:pt x="21" y="0"/>
                    <a:pt x="21" y="0"/>
                    <a:pt x="21" y="0"/>
                  </a:cubicBezTo>
                  <a:cubicBezTo>
                    <a:pt x="21" y="6"/>
                    <a:pt x="21" y="6"/>
                    <a:pt x="21" y="6"/>
                  </a:cubicBezTo>
                  <a:cubicBezTo>
                    <a:pt x="21" y="6"/>
                    <a:pt x="27" y="9"/>
                    <a:pt x="21" y="16"/>
                  </a:cubicBezTo>
                  <a:cubicBezTo>
                    <a:pt x="17" y="23"/>
                    <a:pt x="14" y="15"/>
                    <a:pt x="14" y="15"/>
                  </a:cubicBezTo>
                  <a:cubicBezTo>
                    <a:pt x="14" y="15"/>
                    <a:pt x="12" y="17"/>
                    <a:pt x="10" y="19"/>
                  </a:cubicBezTo>
                  <a:cubicBezTo>
                    <a:pt x="7" y="20"/>
                    <a:pt x="4" y="20"/>
                    <a:pt x="4" y="20"/>
                  </a:cubicBezTo>
                  <a:cubicBezTo>
                    <a:pt x="0" y="22"/>
                    <a:pt x="0" y="22"/>
                    <a:pt x="0" y="22"/>
                  </a:cubicBezTo>
                  <a:cubicBezTo>
                    <a:pt x="1" y="32"/>
                    <a:pt x="1" y="32"/>
                    <a:pt x="1" y="32"/>
                  </a:cubicBezTo>
                  <a:cubicBezTo>
                    <a:pt x="1" y="32"/>
                    <a:pt x="8" y="36"/>
                    <a:pt x="6" y="38"/>
                  </a:cubicBezTo>
                  <a:cubicBezTo>
                    <a:pt x="4" y="41"/>
                    <a:pt x="0" y="40"/>
                    <a:pt x="0" y="40"/>
                  </a:cubicBezTo>
                  <a:cubicBezTo>
                    <a:pt x="0" y="46"/>
                    <a:pt x="0" y="46"/>
                    <a:pt x="0" y="46"/>
                  </a:cubicBezTo>
                  <a:cubicBezTo>
                    <a:pt x="4" y="47"/>
                    <a:pt x="4" y="47"/>
                    <a:pt x="4" y="47"/>
                  </a:cubicBezTo>
                  <a:lnTo>
                    <a:pt x="4" y="64"/>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45" name="Saudi Arabia" descr="© INSCALE GmbH, 05.05.2010&#10;http://www.presentationload.com/">
              <a:extLst>
                <a:ext uri="{FF2B5EF4-FFF2-40B4-BE49-F238E27FC236}">
                  <a16:creationId xmlns:a16="http://schemas.microsoft.com/office/drawing/2014/main" id="{E1B6F8EF-F513-4DD3-86B1-9CE36AE724F6}"/>
                </a:ext>
              </a:extLst>
            </p:cNvPr>
            <p:cNvSpPr>
              <a:spLocks/>
            </p:cNvSpPr>
            <p:nvPr/>
          </p:nvSpPr>
          <p:spPr bwMode="gray">
            <a:xfrm>
              <a:off x="9406689" y="6770138"/>
              <a:ext cx="927976" cy="223163"/>
            </a:xfrm>
            <a:custGeom>
              <a:avLst/>
              <a:gdLst/>
              <a:ahLst/>
              <a:cxnLst>
                <a:cxn ang="0">
                  <a:pos x="333" y="80"/>
                </a:cxn>
                <a:cxn ang="0">
                  <a:pos x="333" y="30"/>
                </a:cxn>
                <a:cxn ang="0">
                  <a:pos x="319" y="13"/>
                </a:cxn>
                <a:cxn ang="0">
                  <a:pos x="224" y="11"/>
                </a:cxn>
                <a:cxn ang="0">
                  <a:pos x="122" y="0"/>
                </a:cxn>
                <a:cxn ang="0">
                  <a:pos x="78" y="7"/>
                </a:cxn>
                <a:cxn ang="0">
                  <a:pos x="66" y="29"/>
                </a:cxn>
                <a:cxn ang="0">
                  <a:pos x="15" y="68"/>
                </a:cxn>
                <a:cxn ang="0">
                  <a:pos x="0" y="80"/>
                </a:cxn>
                <a:cxn ang="0">
                  <a:pos x="333" y="80"/>
                </a:cxn>
              </a:cxnLst>
              <a:rect l="0" t="0" r="r" b="b"/>
              <a:pathLst>
                <a:path w="333" h="80">
                  <a:moveTo>
                    <a:pt x="333" y="80"/>
                  </a:moveTo>
                  <a:cubicBezTo>
                    <a:pt x="333" y="30"/>
                    <a:pt x="333" y="30"/>
                    <a:pt x="333" y="30"/>
                  </a:cubicBezTo>
                  <a:cubicBezTo>
                    <a:pt x="319" y="13"/>
                    <a:pt x="319" y="13"/>
                    <a:pt x="319" y="13"/>
                  </a:cubicBezTo>
                  <a:cubicBezTo>
                    <a:pt x="319" y="13"/>
                    <a:pt x="251" y="13"/>
                    <a:pt x="224" y="11"/>
                  </a:cubicBezTo>
                  <a:cubicBezTo>
                    <a:pt x="197" y="11"/>
                    <a:pt x="135" y="0"/>
                    <a:pt x="122" y="0"/>
                  </a:cubicBezTo>
                  <a:cubicBezTo>
                    <a:pt x="108" y="0"/>
                    <a:pt x="78" y="7"/>
                    <a:pt x="78" y="7"/>
                  </a:cubicBezTo>
                  <a:cubicBezTo>
                    <a:pt x="66" y="29"/>
                    <a:pt x="66" y="29"/>
                    <a:pt x="66" y="29"/>
                  </a:cubicBezTo>
                  <a:cubicBezTo>
                    <a:pt x="66" y="29"/>
                    <a:pt x="25" y="61"/>
                    <a:pt x="15" y="68"/>
                  </a:cubicBezTo>
                  <a:cubicBezTo>
                    <a:pt x="11" y="70"/>
                    <a:pt x="6" y="74"/>
                    <a:pt x="0" y="80"/>
                  </a:cubicBezTo>
                  <a:lnTo>
                    <a:pt x="333" y="8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46" name="Jordan" descr="© INSCALE GmbH, 05.05.2010&#10;http://www.presentationload.com/">
              <a:extLst>
                <a:ext uri="{FF2B5EF4-FFF2-40B4-BE49-F238E27FC236}">
                  <a16:creationId xmlns:a16="http://schemas.microsoft.com/office/drawing/2014/main" id="{C58BEC2F-1545-4A5E-91DB-857559DEC512}"/>
                </a:ext>
              </a:extLst>
            </p:cNvPr>
            <p:cNvSpPr>
              <a:spLocks/>
            </p:cNvSpPr>
            <p:nvPr/>
          </p:nvSpPr>
          <p:spPr bwMode="gray">
            <a:xfrm>
              <a:off x="9024582" y="6620826"/>
              <a:ext cx="598849" cy="372474"/>
            </a:xfrm>
            <a:custGeom>
              <a:avLst/>
              <a:gdLst/>
              <a:ahLst/>
              <a:cxnLst>
                <a:cxn ang="0">
                  <a:pos x="5" y="128"/>
                </a:cxn>
                <a:cxn ang="0">
                  <a:pos x="7" y="134"/>
                </a:cxn>
                <a:cxn ang="0">
                  <a:pos x="137" y="134"/>
                </a:cxn>
                <a:cxn ang="0">
                  <a:pos x="152" y="122"/>
                </a:cxn>
                <a:cxn ang="0">
                  <a:pos x="203" y="83"/>
                </a:cxn>
                <a:cxn ang="0">
                  <a:pos x="215" y="61"/>
                </a:cxn>
                <a:cxn ang="0">
                  <a:pos x="158" y="0"/>
                </a:cxn>
                <a:cxn ang="0">
                  <a:pos x="76" y="109"/>
                </a:cxn>
                <a:cxn ang="0">
                  <a:pos x="49" y="110"/>
                </a:cxn>
                <a:cxn ang="0">
                  <a:pos x="42" y="105"/>
                </a:cxn>
                <a:cxn ang="0">
                  <a:pos x="34" y="109"/>
                </a:cxn>
                <a:cxn ang="0">
                  <a:pos x="30" y="109"/>
                </a:cxn>
                <a:cxn ang="0">
                  <a:pos x="18" y="99"/>
                </a:cxn>
                <a:cxn ang="0">
                  <a:pos x="5" y="107"/>
                </a:cxn>
                <a:cxn ang="0">
                  <a:pos x="0" y="110"/>
                </a:cxn>
                <a:cxn ang="0">
                  <a:pos x="3" y="120"/>
                </a:cxn>
                <a:cxn ang="0">
                  <a:pos x="5" y="128"/>
                </a:cxn>
              </a:cxnLst>
              <a:rect l="0" t="0" r="r" b="b"/>
              <a:pathLst>
                <a:path w="215" h="134">
                  <a:moveTo>
                    <a:pt x="5" y="128"/>
                  </a:moveTo>
                  <a:cubicBezTo>
                    <a:pt x="7" y="134"/>
                    <a:pt x="7" y="134"/>
                    <a:pt x="7" y="134"/>
                  </a:cubicBezTo>
                  <a:cubicBezTo>
                    <a:pt x="137" y="134"/>
                    <a:pt x="137" y="134"/>
                    <a:pt x="137" y="134"/>
                  </a:cubicBezTo>
                  <a:cubicBezTo>
                    <a:pt x="143" y="128"/>
                    <a:pt x="148" y="124"/>
                    <a:pt x="152" y="122"/>
                  </a:cubicBezTo>
                  <a:cubicBezTo>
                    <a:pt x="162" y="115"/>
                    <a:pt x="203" y="83"/>
                    <a:pt x="203" y="83"/>
                  </a:cubicBezTo>
                  <a:cubicBezTo>
                    <a:pt x="215" y="61"/>
                    <a:pt x="215" y="61"/>
                    <a:pt x="215" y="61"/>
                  </a:cubicBezTo>
                  <a:cubicBezTo>
                    <a:pt x="158" y="0"/>
                    <a:pt x="158" y="0"/>
                    <a:pt x="158" y="0"/>
                  </a:cubicBezTo>
                  <a:cubicBezTo>
                    <a:pt x="76" y="109"/>
                    <a:pt x="76" y="109"/>
                    <a:pt x="76" y="109"/>
                  </a:cubicBezTo>
                  <a:cubicBezTo>
                    <a:pt x="49" y="110"/>
                    <a:pt x="49" y="110"/>
                    <a:pt x="49" y="110"/>
                  </a:cubicBezTo>
                  <a:cubicBezTo>
                    <a:pt x="49" y="110"/>
                    <a:pt x="48" y="106"/>
                    <a:pt x="42" y="105"/>
                  </a:cubicBezTo>
                  <a:cubicBezTo>
                    <a:pt x="35" y="105"/>
                    <a:pt x="34" y="109"/>
                    <a:pt x="34" y="109"/>
                  </a:cubicBezTo>
                  <a:cubicBezTo>
                    <a:pt x="30" y="109"/>
                    <a:pt x="30" y="109"/>
                    <a:pt x="30" y="109"/>
                  </a:cubicBezTo>
                  <a:cubicBezTo>
                    <a:pt x="30" y="109"/>
                    <a:pt x="26" y="100"/>
                    <a:pt x="18" y="99"/>
                  </a:cubicBezTo>
                  <a:cubicBezTo>
                    <a:pt x="10" y="99"/>
                    <a:pt x="5" y="107"/>
                    <a:pt x="5" y="107"/>
                  </a:cubicBezTo>
                  <a:cubicBezTo>
                    <a:pt x="0" y="110"/>
                    <a:pt x="0" y="110"/>
                    <a:pt x="0" y="110"/>
                  </a:cubicBezTo>
                  <a:cubicBezTo>
                    <a:pt x="0" y="110"/>
                    <a:pt x="0" y="118"/>
                    <a:pt x="3" y="120"/>
                  </a:cubicBezTo>
                  <a:cubicBezTo>
                    <a:pt x="7" y="123"/>
                    <a:pt x="5" y="128"/>
                    <a:pt x="5" y="128"/>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47" name="The Netherlands" descr="© INSCALE GmbH, 05.05.2010&#10;http://www.presentationload.com/">
              <a:extLst>
                <a:ext uri="{FF2B5EF4-FFF2-40B4-BE49-F238E27FC236}">
                  <a16:creationId xmlns:a16="http://schemas.microsoft.com/office/drawing/2014/main" id="{DBC2FE77-A8A1-43E2-8B10-6C7D987EF583}"/>
                </a:ext>
              </a:extLst>
            </p:cNvPr>
            <p:cNvSpPr>
              <a:spLocks noEditPoints="1"/>
            </p:cNvSpPr>
            <p:nvPr/>
          </p:nvSpPr>
          <p:spPr bwMode="gray">
            <a:xfrm>
              <a:off x="4217734" y="3722912"/>
              <a:ext cx="468804" cy="492886"/>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48" name="Belgium" descr="© INSCALE GmbH, 05.05.2010&#10;http://www.presentationload.com/">
              <a:extLst>
                <a:ext uri="{FF2B5EF4-FFF2-40B4-BE49-F238E27FC236}">
                  <a16:creationId xmlns:a16="http://schemas.microsoft.com/office/drawing/2014/main" id="{80B9EDDF-7439-4866-9764-3678A22ACD51}"/>
                </a:ext>
              </a:extLst>
            </p:cNvPr>
            <p:cNvSpPr>
              <a:spLocks/>
            </p:cNvSpPr>
            <p:nvPr/>
          </p:nvSpPr>
          <p:spPr bwMode="gray">
            <a:xfrm>
              <a:off x="4123010" y="4072909"/>
              <a:ext cx="446328" cy="370869"/>
            </a:xfrm>
            <a:custGeom>
              <a:avLst/>
              <a:gdLst/>
              <a:ahLst/>
              <a:cxnLst>
                <a:cxn ang="0">
                  <a:pos x="150" y="64"/>
                </a:cxn>
                <a:cxn ang="0">
                  <a:pos x="144" y="49"/>
                </a:cxn>
                <a:cxn ang="0">
                  <a:pos x="128" y="48"/>
                </a:cxn>
                <a:cxn ang="0">
                  <a:pos x="132" y="42"/>
                </a:cxn>
                <a:cxn ang="0">
                  <a:pos x="133" y="33"/>
                </a:cxn>
                <a:cxn ang="0">
                  <a:pos x="130" y="24"/>
                </a:cxn>
                <a:cxn ang="0">
                  <a:pos x="123" y="16"/>
                </a:cxn>
                <a:cxn ang="0">
                  <a:pos x="110" y="12"/>
                </a:cxn>
                <a:cxn ang="0">
                  <a:pos x="106" y="3"/>
                </a:cxn>
                <a:cxn ang="0">
                  <a:pos x="96" y="8"/>
                </a:cxn>
                <a:cxn ang="0">
                  <a:pos x="88" y="5"/>
                </a:cxn>
                <a:cxn ang="0">
                  <a:pos x="82" y="2"/>
                </a:cxn>
                <a:cxn ang="0">
                  <a:pos x="77" y="9"/>
                </a:cxn>
                <a:cxn ang="0">
                  <a:pos x="56" y="17"/>
                </a:cxn>
                <a:cxn ang="0">
                  <a:pos x="42" y="9"/>
                </a:cxn>
                <a:cxn ang="0">
                  <a:pos x="35" y="12"/>
                </a:cxn>
                <a:cxn ang="0">
                  <a:pos x="36" y="5"/>
                </a:cxn>
                <a:cxn ang="0">
                  <a:pos x="11" y="15"/>
                </a:cxn>
                <a:cxn ang="0">
                  <a:pos x="1" y="25"/>
                </a:cxn>
                <a:cxn ang="0">
                  <a:pos x="2" y="29"/>
                </a:cxn>
                <a:cxn ang="0">
                  <a:pos x="0" y="37"/>
                </a:cxn>
                <a:cxn ang="0">
                  <a:pos x="8" y="44"/>
                </a:cxn>
                <a:cxn ang="0">
                  <a:pos x="15" y="41"/>
                </a:cxn>
                <a:cxn ang="0">
                  <a:pos x="25" y="48"/>
                </a:cxn>
                <a:cxn ang="0">
                  <a:pos x="28" y="62"/>
                </a:cxn>
                <a:cxn ang="0">
                  <a:pos x="41" y="64"/>
                </a:cxn>
                <a:cxn ang="0">
                  <a:pos x="49" y="72"/>
                </a:cxn>
                <a:cxn ang="0">
                  <a:pos x="58" y="87"/>
                </a:cxn>
                <a:cxn ang="0">
                  <a:pos x="60" y="100"/>
                </a:cxn>
                <a:cxn ang="0">
                  <a:pos x="73" y="103"/>
                </a:cxn>
                <a:cxn ang="0">
                  <a:pos x="80" y="98"/>
                </a:cxn>
                <a:cxn ang="0">
                  <a:pos x="86" y="100"/>
                </a:cxn>
                <a:cxn ang="0">
                  <a:pos x="86" y="110"/>
                </a:cxn>
                <a:cxn ang="0">
                  <a:pos x="95" y="112"/>
                </a:cxn>
                <a:cxn ang="0">
                  <a:pos x="107" y="124"/>
                </a:cxn>
                <a:cxn ang="0">
                  <a:pos x="129" y="132"/>
                </a:cxn>
                <a:cxn ang="0">
                  <a:pos x="128" y="105"/>
                </a:cxn>
                <a:cxn ang="0">
                  <a:pos x="138" y="90"/>
                </a:cxn>
                <a:cxn ang="0">
                  <a:pos x="150" y="85"/>
                </a:cxn>
                <a:cxn ang="0">
                  <a:pos x="156" y="69"/>
                </a:cxn>
              </a:cxnLst>
              <a:rect l="0" t="0" r="r" b="b"/>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49" name="Luxembourg" descr="© INSCALE GmbH, 05.05.2010&#10;http://www.presentationload.com/">
              <a:extLst>
                <a:ext uri="{FF2B5EF4-FFF2-40B4-BE49-F238E27FC236}">
                  <a16:creationId xmlns:a16="http://schemas.microsoft.com/office/drawing/2014/main" id="{A691FEFE-2293-47BF-AF85-DCB848F7307D}"/>
                </a:ext>
              </a:extLst>
            </p:cNvPr>
            <p:cNvSpPr>
              <a:spLocks/>
            </p:cNvSpPr>
            <p:nvPr/>
          </p:nvSpPr>
          <p:spPr bwMode="gray">
            <a:xfrm>
              <a:off x="4479430" y="4323365"/>
              <a:ext cx="97934" cy="139678"/>
            </a:xfrm>
            <a:custGeom>
              <a:avLst/>
              <a:gdLst/>
              <a:ahLst/>
              <a:cxnLst>
                <a:cxn ang="0">
                  <a:pos x="34" y="30"/>
                </a:cxn>
                <a:cxn ang="0">
                  <a:pos x="28" y="21"/>
                </a:cxn>
                <a:cxn ang="0">
                  <a:pos x="19" y="5"/>
                </a:cxn>
                <a:cxn ang="0">
                  <a:pos x="19" y="2"/>
                </a:cxn>
                <a:cxn ang="0">
                  <a:pos x="10" y="0"/>
                </a:cxn>
                <a:cxn ang="0">
                  <a:pos x="3" y="14"/>
                </a:cxn>
                <a:cxn ang="0">
                  <a:pos x="0" y="15"/>
                </a:cxn>
                <a:cxn ang="0">
                  <a:pos x="4" y="34"/>
                </a:cxn>
                <a:cxn ang="0">
                  <a:pos x="1" y="42"/>
                </a:cxn>
                <a:cxn ang="0">
                  <a:pos x="0" y="42"/>
                </a:cxn>
                <a:cxn ang="0">
                  <a:pos x="5" y="44"/>
                </a:cxn>
                <a:cxn ang="0">
                  <a:pos x="10" y="49"/>
                </a:cxn>
                <a:cxn ang="0">
                  <a:pos x="18" y="45"/>
                </a:cxn>
                <a:cxn ang="0">
                  <a:pos x="23" y="47"/>
                </a:cxn>
                <a:cxn ang="0">
                  <a:pos x="27" y="46"/>
                </a:cxn>
                <a:cxn ang="0">
                  <a:pos x="26" y="43"/>
                </a:cxn>
                <a:cxn ang="0">
                  <a:pos x="27" y="37"/>
                </a:cxn>
                <a:cxn ang="0">
                  <a:pos x="34" y="30"/>
                </a:cxn>
              </a:cxnLst>
              <a:rect l="0" t="0" r="r" b="b"/>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0" name="Czech Republic" descr="© INSCALE GmbH, 05.05.2010&#10;http://www.presentationload.com/">
              <a:extLst>
                <a:ext uri="{FF2B5EF4-FFF2-40B4-BE49-F238E27FC236}">
                  <a16:creationId xmlns:a16="http://schemas.microsoft.com/office/drawing/2014/main" id="{0B6C123B-7BB1-4DD9-8215-2A7EF903EDFE}"/>
                </a:ext>
              </a:extLst>
            </p:cNvPr>
            <p:cNvSpPr>
              <a:spLocks/>
            </p:cNvSpPr>
            <p:nvPr/>
          </p:nvSpPr>
          <p:spPr bwMode="gray">
            <a:xfrm>
              <a:off x="5232405" y="4164420"/>
              <a:ext cx="822013" cy="465593"/>
            </a:xfrm>
            <a:custGeom>
              <a:avLst/>
              <a:gdLst/>
              <a:ahLst/>
              <a:cxnLst>
                <a:cxn ang="0">
                  <a:pos x="282" y="79"/>
                </a:cxn>
                <a:cxn ang="0">
                  <a:pos x="269" y="64"/>
                </a:cxn>
                <a:cxn ang="0">
                  <a:pos x="252" y="63"/>
                </a:cxn>
                <a:cxn ang="0">
                  <a:pos x="243" y="58"/>
                </a:cxn>
                <a:cxn ang="0">
                  <a:pos x="243" y="48"/>
                </a:cxn>
                <a:cxn ang="0">
                  <a:pos x="227" y="48"/>
                </a:cxn>
                <a:cxn ang="0">
                  <a:pos x="204" y="37"/>
                </a:cxn>
                <a:cxn ang="0">
                  <a:pos x="211" y="46"/>
                </a:cxn>
                <a:cxn ang="0">
                  <a:pos x="207" y="51"/>
                </a:cxn>
                <a:cxn ang="0">
                  <a:pos x="191" y="58"/>
                </a:cxn>
                <a:cxn ang="0">
                  <a:pos x="175" y="41"/>
                </a:cxn>
                <a:cxn ang="0">
                  <a:pos x="179" y="25"/>
                </a:cxn>
                <a:cxn ang="0">
                  <a:pos x="165" y="25"/>
                </a:cxn>
                <a:cxn ang="0">
                  <a:pos x="143" y="22"/>
                </a:cxn>
                <a:cxn ang="0">
                  <a:pos x="137" y="7"/>
                </a:cxn>
                <a:cxn ang="0">
                  <a:pos x="121" y="8"/>
                </a:cxn>
                <a:cxn ang="0">
                  <a:pos x="121" y="13"/>
                </a:cxn>
                <a:cxn ang="0">
                  <a:pos x="110" y="14"/>
                </a:cxn>
                <a:cxn ang="0">
                  <a:pos x="101" y="9"/>
                </a:cxn>
                <a:cxn ang="0">
                  <a:pos x="89" y="5"/>
                </a:cxn>
                <a:cxn ang="0">
                  <a:pos x="89" y="12"/>
                </a:cxn>
                <a:cxn ang="0">
                  <a:pos x="64" y="23"/>
                </a:cxn>
                <a:cxn ang="0">
                  <a:pos x="47" y="37"/>
                </a:cxn>
                <a:cxn ang="0">
                  <a:pos x="30" y="44"/>
                </a:cxn>
                <a:cxn ang="0">
                  <a:pos x="16" y="49"/>
                </a:cxn>
                <a:cxn ang="0">
                  <a:pos x="2" y="52"/>
                </a:cxn>
                <a:cxn ang="0">
                  <a:pos x="7" y="67"/>
                </a:cxn>
                <a:cxn ang="0">
                  <a:pos x="19" y="77"/>
                </a:cxn>
                <a:cxn ang="0">
                  <a:pos x="14" y="88"/>
                </a:cxn>
                <a:cxn ang="0">
                  <a:pos x="23" y="103"/>
                </a:cxn>
                <a:cxn ang="0">
                  <a:pos x="50" y="130"/>
                </a:cxn>
                <a:cxn ang="0">
                  <a:pos x="69" y="141"/>
                </a:cxn>
                <a:cxn ang="0">
                  <a:pos x="81" y="153"/>
                </a:cxn>
                <a:cxn ang="0">
                  <a:pos x="89" y="161"/>
                </a:cxn>
                <a:cxn ang="0">
                  <a:pos x="91" y="165"/>
                </a:cxn>
                <a:cxn ang="0">
                  <a:pos x="106" y="161"/>
                </a:cxn>
                <a:cxn ang="0">
                  <a:pos x="112" y="162"/>
                </a:cxn>
                <a:cxn ang="0">
                  <a:pos x="116" y="156"/>
                </a:cxn>
                <a:cxn ang="0">
                  <a:pos x="128" y="153"/>
                </a:cxn>
                <a:cxn ang="0">
                  <a:pos x="135" y="136"/>
                </a:cxn>
                <a:cxn ang="0">
                  <a:pos x="143" y="136"/>
                </a:cxn>
                <a:cxn ang="0">
                  <a:pos x="161" y="143"/>
                </a:cxn>
                <a:cxn ang="0">
                  <a:pos x="177" y="150"/>
                </a:cxn>
                <a:cxn ang="0">
                  <a:pos x="193" y="144"/>
                </a:cxn>
                <a:cxn ang="0">
                  <a:pos x="206" y="150"/>
                </a:cxn>
                <a:cxn ang="0">
                  <a:pos x="216" y="152"/>
                </a:cxn>
                <a:cxn ang="0">
                  <a:pos x="242" y="141"/>
                </a:cxn>
                <a:cxn ang="0">
                  <a:pos x="256" y="126"/>
                </a:cxn>
                <a:cxn ang="0">
                  <a:pos x="266" y="107"/>
                </a:cxn>
                <a:cxn ang="0">
                  <a:pos x="281" y="92"/>
                </a:cxn>
                <a:cxn ang="0">
                  <a:pos x="295" y="90"/>
                </a:cxn>
              </a:cxnLst>
              <a:rect l="0" t="0" r="r" b="b"/>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1" name="Denmark" descr="© INSCALE GmbH, 05.05.2010&#10;http://www.presentationload.com/">
              <a:extLst>
                <a:ext uri="{FF2B5EF4-FFF2-40B4-BE49-F238E27FC236}">
                  <a16:creationId xmlns:a16="http://schemas.microsoft.com/office/drawing/2014/main" id="{6742E392-3147-43D8-8B95-C214B721C153}"/>
                </a:ext>
              </a:extLst>
            </p:cNvPr>
            <p:cNvSpPr>
              <a:spLocks noEditPoints="1"/>
            </p:cNvSpPr>
            <p:nvPr/>
          </p:nvSpPr>
          <p:spPr bwMode="gray">
            <a:xfrm>
              <a:off x="4800528" y="2960301"/>
              <a:ext cx="746554" cy="569950"/>
            </a:xfrm>
            <a:custGeom>
              <a:avLst/>
              <a:gdLst/>
              <a:ahLst/>
              <a:cxnLst>
                <a:cxn ang="0">
                  <a:pos x="148" y="197"/>
                </a:cxn>
                <a:cxn ang="0">
                  <a:pos x="162" y="174"/>
                </a:cxn>
                <a:cxn ang="0">
                  <a:pos x="155" y="185"/>
                </a:cxn>
                <a:cxn ang="0">
                  <a:pos x="81" y="186"/>
                </a:cxn>
                <a:cxn ang="0">
                  <a:pos x="98" y="185"/>
                </a:cxn>
                <a:cxn ang="0">
                  <a:pos x="97" y="176"/>
                </a:cxn>
                <a:cxn ang="0">
                  <a:pos x="84" y="179"/>
                </a:cxn>
                <a:cxn ang="0">
                  <a:pos x="65" y="179"/>
                </a:cxn>
                <a:cxn ang="0">
                  <a:pos x="68" y="176"/>
                </a:cxn>
                <a:cxn ang="0">
                  <a:pos x="99" y="173"/>
                </a:cxn>
                <a:cxn ang="0">
                  <a:pos x="94" y="137"/>
                </a:cxn>
                <a:cxn ang="0">
                  <a:pos x="84" y="138"/>
                </a:cxn>
                <a:cxn ang="0">
                  <a:pos x="63" y="150"/>
                </a:cxn>
                <a:cxn ang="0">
                  <a:pos x="75" y="165"/>
                </a:cxn>
                <a:cxn ang="0">
                  <a:pos x="93" y="113"/>
                </a:cxn>
                <a:cxn ang="0">
                  <a:pos x="127" y="188"/>
                </a:cxn>
                <a:cxn ang="0">
                  <a:pos x="108" y="187"/>
                </a:cxn>
                <a:cxn ang="0">
                  <a:pos x="132" y="200"/>
                </a:cxn>
                <a:cxn ang="0">
                  <a:pos x="17" y="66"/>
                </a:cxn>
                <a:cxn ang="0">
                  <a:pos x="35" y="48"/>
                </a:cxn>
                <a:cxn ang="0">
                  <a:pos x="66" y="43"/>
                </a:cxn>
                <a:cxn ang="0">
                  <a:pos x="89" y="13"/>
                </a:cxn>
                <a:cxn ang="0">
                  <a:pos x="63" y="28"/>
                </a:cxn>
                <a:cxn ang="0">
                  <a:pos x="10" y="63"/>
                </a:cxn>
                <a:cxn ang="0">
                  <a:pos x="20" y="67"/>
                </a:cxn>
                <a:cxn ang="0">
                  <a:pos x="20" y="64"/>
                </a:cxn>
                <a:cxn ang="0">
                  <a:pos x="120" y="123"/>
                </a:cxn>
                <a:cxn ang="0">
                  <a:pos x="107" y="29"/>
                </a:cxn>
                <a:cxn ang="0">
                  <a:pos x="15" y="163"/>
                </a:cxn>
                <a:cxn ang="0">
                  <a:pos x="50" y="175"/>
                </a:cxn>
                <a:cxn ang="0">
                  <a:pos x="59" y="159"/>
                </a:cxn>
                <a:cxn ang="0">
                  <a:pos x="59" y="133"/>
                </a:cxn>
                <a:cxn ang="0">
                  <a:pos x="73" y="120"/>
                </a:cxn>
                <a:cxn ang="0">
                  <a:pos x="89" y="95"/>
                </a:cxn>
                <a:cxn ang="0">
                  <a:pos x="96" y="99"/>
                </a:cxn>
                <a:cxn ang="0">
                  <a:pos x="106" y="86"/>
                </a:cxn>
                <a:cxn ang="0">
                  <a:pos x="82" y="78"/>
                </a:cxn>
                <a:cxn ang="0">
                  <a:pos x="84" y="54"/>
                </a:cxn>
                <a:cxn ang="0">
                  <a:pos x="57" y="48"/>
                </a:cxn>
                <a:cxn ang="0">
                  <a:pos x="48" y="76"/>
                </a:cxn>
                <a:cxn ang="0">
                  <a:pos x="39" y="76"/>
                </a:cxn>
                <a:cxn ang="0">
                  <a:pos x="24" y="75"/>
                </a:cxn>
                <a:cxn ang="0">
                  <a:pos x="5" y="70"/>
                </a:cxn>
                <a:cxn ang="0">
                  <a:pos x="5" y="95"/>
                </a:cxn>
                <a:cxn ang="0">
                  <a:pos x="8" y="107"/>
                </a:cxn>
                <a:cxn ang="0">
                  <a:pos x="2" y="132"/>
                </a:cxn>
                <a:cxn ang="0">
                  <a:pos x="17" y="147"/>
                </a:cxn>
                <a:cxn ang="0">
                  <a:pos x="39" y="185"/>
                </a:cxn>
                <a:cxn ang="0">
                  <a:pos x="61" y="188"/>
                </a:cxn>
                <a:cxn ang="0">
                  <a:pos x="157" y="104"/>
                </a:cxn>
                <a:cxn ang="0">
                  <a:pos x="151" y="133"/>
                </a:cxn>
                <a:cxn ang="0">
                  <a:pos x="145" y="122"/>
                </a:cxn>
                <a:cxn ang="0">
                  <a:pos x="133" y="125"/>
                </a:cxn>
                <a:cxn ang="0">
                  <a:pos x="130" y="117"/>
                </a:cxn>
                <a:cxn ang="0">
                  <a:pos x="108" y="131"/>
                </a:cxn>
                <a:cxn ang="0">
                  <a:pos x="114" y="144"/>
                </a:cxn>
                <a:cxn ang="0">
                  <a:pos x="137" y="166"/>
                </a:cxn>
                <a:cxn ang="0">
                  <a:pos x="142" y="177"/>
                </a:cxn>
                <a:cxn ang="0">
                  <a:pos x="165" y="158"/>
                </a:cxn>
                <a:cxn ang="0">
                  <a:pos x="169" y="142"/>
                </a:cxn>
                <a:cxn ang="0">
                  <a:pos x="12" y="151"/>
                </a:cxn>
                <a:cxn ang="0">
                  <a:pos x="249" y="169"/>
                </a:cxn>
                <a:cxn ang="0">
                  <a:pos x="174" y="134"/>
                </a:cxn>
              </a:cxnLst>
              <a:rect l="0" t="0" r="r" b="b"/>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2" name="Slovenia" descr="© INSCALE GmbH, 05.05.2010&#10;http://www.presentationload.com/">
              <a:extLst>
                <a:ext uri="{FF2B5EF4-FFF2-40B4-BE49-F238E27FC236}">
                  <a16:creationId xmlns:a16="http://schemas.microsoft.com/office/drawing/2014/main" id="{2DCB2776-1EB1-4126-A6DF-C7617A8F2A9E}"/>
                </a:ext>
              </a:extLst>
            </p:cNvPr>
            <p:cNvSpPr>
              <a:spLocks/>
            </p:cNvSpPr>
            <p:nvPr/>
          </p:nvSpPr>
          <p:spPr bwMode="gray">
            <a:xfrm>
              <a:off x="5407405" y="4917398"/>
              <a:ext cx="404584" cy="282567"/>
            </a:xfrm>
            <a:custGeom>
              <a:avLst/>
              <a:gdLst/>
              <a:ahLst/>
              <a:cxnLst>
                <a:cxn ang="0">
                  <a:pos x="119" y="13"/>
                </a:cxn>
                <a:cxn ang="0">
                  <a:pos x="108" y="13"/>
                </a:cxn>
                <a:cxn ang="0">
                  <a:pos x="96" y="20"/>
                </a:cxn>
                <a:cxn ang="0">
                  <a:pos x="83" y="20"/>
                </a:cxn>
                <a:cxn ang="0">
                  <a:pos x="68" y="22"/>
                </a:cxn>
                <a:cxn ang="0">
                  <a:pos x="59" y="30"/>
                </a:cxn>
                <a:cxn ang="0">
                  <a:pos x="46" y="34"/>
                </a:cxn>
                <a:cxn ang="0">
                  <a:pos x="33" y="33"/>
                </a:cxn>
                <a:cxn ang="0">
                  <a:pos x="18" y="31"/>
                </a:cxn>
                <a:cxn ang="0">
                  <a:pos x="15" y="36"/>
                </a:cxn>
                <a:cxn ang="0">
                  <a:pos x="0" y="45"/>
                </a:cxn>
                <a:cxn ang="0">
                  <a:pos x="14" y="53"/>
                </a:cxn>
                <a:cxn ang="0">
                  <a:pos x="5" y="68"/>
                </a:cxn>
                <a:cxn ang="0">
                  <a:pos x="11" y="78"/>
                </a:cxn>
                <a:cxn ang="0">
                  <a:pos x="18" y="91"/>
                </a:cxn>
                <a:cxn ang="0">
                  <a:pos x="7" y="99"/>
                </a:cxn>
                <a:cxn ang="0">
                  <a:pos x="19" y="98"/>
                </a:cxn>
                <a:cxn ang="0">
                  <a:pos x="32" y="97"/>
                </a:cxn>
                <a:cxn ang="0">
                  <a:pos x="52" y="93"/>
                </a:cxn>
                <a:cxn ang="0">
                  <a:pos x="55" y="88"/>
                </a:cxn>
                <a:cxn ang="0">
                  <a:pos x="58" y="88"/>
                </a:cxn>
                <a:cxn ang="0">
                  <a:pos x="72" y="97"/>
                </a:cxn>
                <a:cxn ang="0">
                  <a:pos x="80" y="96"/>
                </a:cxn>
                <a:cxn ang="0">
                  <a:pos x="94" y="94"/>
                </a:cxn>
                <a:cxn ang="0">
                  <a:pos x="95" y="83"/>
                </a:cxn>
                <a:cxn ang="0">
                  <a:pos x="85" y="80"/>
                </a:cxn>
                <a:cxn ang="0">
                  <a:pos x="107" y="71"/>
                </a:cxn>
                <a:cxn ang="0">
                  <a:pos x="102" y="50"/>
                </a:cxn>
                <a:cxn ang="0">
                  <a:pos x="124" y="31"/>
                </a:cxn>
                <a:cxn ang="0">
                  <a:pos x="132" y="23"/>
                </a:cxn>
                <a:cxn ang="0">
                  <a:pos x="145" y="20"/>
                </a:cxn>
                <a:cxn ang="0">
                  <a:pos x="137" y="11"/>
                </a:cxn>
                <a:cxn ang="0">
                  <a:pos x="133" y="3"/>
                </a:cxn>
                <a:cxn ang="0">
                  <a:pos x="121" y="3"/>
                </a:cxn>
              </a:cxnLst>
              <a:rect l="0" t="0" r="r" b="b"/>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3" name="Monaco" descr="© INSCALE GmbH, 05.05.2010&#10;http://www.presentationload.com/">
              <a:extLst>
                <a:ext uri="{FF2B5EF4-FFF2-40B4-BE49-F238E27FC236}">
                  <a16:creationId xmlns:a16="http://schemas.microsoft.com/office/drawing/2014/main" id="{41A8F5CD-17BD-4252-997C-BFD5C99D49AE}"/>
                </a:ext>
              </a:extLst>
            </p:cNvPr>
            <p:cNvSpPr>
              <a:spLocks/>
            </p:cNvSpPr>
            <p:nvPr/>
          </p:nvSpPr>
          <p:spPr bwMode="gray">
            <a:xfrm>
              <a:off x="4606264" y="5495376"/>
              <a:ext cx="24083" cy="14449"/>
            </a:xfrm>
            <a:custGeom>
              <a:avLst/>
              <a:gdLst/>
              <a:ahLst/>
              <a:cxnLst>
                <a:cxn ang="0">
                  <a:pos x="4" y="1"/>
                </a:cxn>
                <a:cxn ang="0">
                  <a:pos x="4" y="5"/>
                </a:cxn>
                <a:cxn ang="0">
                  <a:pos x="6" y="5"/>
                </a:cxn>
                <a:cxn ang="0">
                  <a:pos x="9" y="3"/>
                </a:cxn>
                <a:cxn ang="0">
                  <a:pos x="4" y="1"/>
                </a:cxn>
              </a:cxnLst>
              <a:rect l="0" t="0" r="r" b="b"/>
              <a:pathLst>
                <a:path w="9" h="5">
                  <a:moveTo>
                    <a:pt x="4" y="1"/>
                  </a:moveTo>
                  <a:cubicBezTo>
                    <a:pt x="0" y="1"/>
                    <a:pt x="4" y="5"/>
                    <a:pt x="4" y="5"/>
                  </a:cubicBezTo>
                  <a:cubicBezTo>
                    <a:pt x="6" y="5"/>
                    <a:pt x="6" y="5"/>
                    <a:pt x="6" y="5"/>
                  </a:cubicBezTo>
                  <a:cubicBezTo>
                    <a:pt x="8" y="5"/>
                    <a:pt x="9" y="3"/>
                    <a:pt x="9" y="3"/>
                  </a:cubicBezTo>
                  <a:cubicBezTo>
                    <a:pt x="9" y="3"/>
                    <a:pt x="6" y="0"/>
                    <a:pt x="4" y="1"/>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4" name="Switzerland" descr="© INSCALE GmbH, 05.05.2010&#10;http://www.presentationload.com/">
              <a:extLst>
                <a:ext uri="{FF2B5EF4-FFF2-40B4-BE49-F238E27FC236}">
                  <a16:creationId xmlns:a16="http://schemas.microsoft.com/office/drawing/2014/main" id="{140E7954-C78B-4501-9C95-9405F2B9240D}"/>
                </a:ext>
              </a:extLst>
            </p:cNvPr>
            <p:cNvSpPr>
              <a:spLocks/>
            </p:cNvSpPr>
            <p:nvPr/>
          </p:nvSpPr>
          <p:spPr bwMode="gray">
            <a:xfrm>
              <a:off x="4458558" y="4769692"/>
              <a:ext cx="579583" cy="358024"/>
            </a:xfrm>
            <a:custGeom>
              <a:avLst/>
              <a:gdLst/>
              <a:ahLst/>
              <a:cxnLst>
                <a:cxn ang="0">
                  <a:pos x="208" y="59"/>
                </a:cxn>
                <a:cxn ang="0">
                  <a:pos x="194" y="63"/>
                </a:cxn>
                <a:cxn ang="0">
                  <a:pos x="179" y="59"/>
                </a:cxn>
                <a:cxn ang="0">
                  <a:pos x="164" y="49"/>
                </a:cxn>
                <a:cxn ang="0">
                  <a:pos x="162" y="39"/>
                </a:cxn>
                <a:cxn ang="0">
                  <a:pos x="172" y="18"/>
                </a:cxn>
                <a:cxn ang="0">
                  <a:pos x="148" y="9"/>
                </a:cxn>
                <a:cxn ang="0">
                  <a:pos x="135" y="4"/>
                </a:cxn>
                <a:cxn ang="0">
                  <a:pos x="128" y="2"/>
                </a:cxn>
                <a:cxn ang="0">
                  <a:pos x="118" y="8"/>
                </a:cxn>
                <a:cxn ang="0">
                  <a:pos x="125" y="14"/>
                </a:cxn>
                <a:cxn ang="0">
                  <a:pos x="112" y="13"/>
                </a:cxn>
                <a:cxn ang="0">
                  <a:pos x="83" y="15"/>
                </a:cxn>
                <a:cxn ang="0">
                  <a:pos x="81" y="13"/>
                </a:cxn>
                <a:cxn ang="0">
                  <a:pos x="73" y="16"/>
                </a:cxn>
                <a:cxn ang="0">
                  <a:pos x="61" y="24"/>
                </a:cxn>
                <a:cxn ang="0">
                  <a:pos x="46" y="27"/>
                </a:cxn>
                <a:cxn ang="0">
                  <a:pos x="35" y="47"/>
                </a:cxn>
                <a:cxn ang="0">
                  <a:pos x="24" y="64"/>
                </a:cxn>
                <a:cxn ang="0">
                  <a:pos x="9" y="90"/>
                </a:cxn>
                <a:cxn ang="0">
                  <a:pos x="0" y="97"/>
                </a:cxn>
                <a:cxn ang="0">
                  <a:pos x="8" y="103"/>
                </a:cxn>
                <a:cxn ang="0">
                  <a:pos x="12" y="93"/>
                </a:cxn>
                <a:cxn ang="0">
                  <a:pos x="40" y="87"/>
                </a:cxn>
                <a:cxn ang="0">
                  <a:pos x="41" y="98"/>
                </a:cxn>
                <a:cxn ang="0">
                  <a:pos x="41" y="107"/>
                </a:cxn>
                <a:cxn ang="0">
                  <a:pos x="48" y="120"/>
                </a:cxn>
                <a:cxn ang="0">
                  <a:pos x="52" y="124"/>
                </a:cxn>
                <a:cxn ang="0">
                  <a:pos x="64" y="121"/>
                </a:cxn>
                <a:cxn ang="0">
                  <a:pos x="82" y="122"/>
                </a:cxn>
                <a:cxn ang="0">
                  <a:pos x="92" y="116"/>
                </a:cxn>
                <a:cxn ang="0">
                  <a:pos x="100" y="107"/>
                </a:cxn>
                <a:cxn ang="0">
                  <a:pos x="99" y="96"/>
                </a:cxn>
                <a:cxn ang="0">
                  <a:pos x="107" y="93"/>
                </a:cxn>
                <a:cxn ang="0">
                  <a:pos x="112" y="88"/>
                </a:cxn>
                <a:cxn ang="0">
                  <a:pos x="112" y="99"/>
                </a:cxn>
                <a:cxn ang="0">
                  <a:pos x="121" y="110"/>
                </a:cxn>
                <a:cxn ang="0">
                  <a:pos x="132" y="114"/>
                </a:cxn>
                <a:cxn ang="0">
                  <a:pos x="131" y="119"/>
                </a:cxn>
                <a:cxn ang="0">
                  <a:pos x="139" y="129"/>
                </a:cxn>
                <a:cxn ang="0">
                  <a:pos x="138" y="122"/>
                </a:cxn>
                <a:cxn ang="0">
                  <a:pos x="141" y="114"/>
                </a:cxn>
                <a:cxn ang="0">
                  <a:pos x="150" y="102"/>
                </a:cxn>
                <a:cxn ang="0">
                  <a:pos x="150" y="91"/>
                </a:cxn>
                <a:cxn ang="0">
                  <a:pos x="157" y="88"/>
                </a:cxn>
                <a:cxn ang="0">
                  <a:pos x="164" y="99"/>
                </a:cxn>
                <a:cxn ang="0">
                  <a:pos x="182" y="95"/>
                </a:cxn>
                <a:cxn ang="0">
                  <a:pos x="187" y="103"/>
                </a:cxn>
                <a:cxn ang="0">
                  <a:pos x="190" y="105"/>
                </a:cxn>
                <a:cxn ang="0">
                  <a:pos x="193" y="93"/>
                </a:cxn>
                <a:cxn ang="0">
                  <a:pos x="188" y="92"/>
                </a:cxn>
                <a:cxn ang="0">
                  <a:pos x="196" y="77"/>
                </a:cxn>
                <a:cxn ang="0">
                  <a:pos x="207" y="86"/>
                </a:cxn>
                <a:cxn ang="0">
                  <a:pos x="204" y="79"/>
                </a:cxn>
              </a:cxnLst>
              <a:rect l="0" t="0" r="r" b="b"/>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5" name="Liechtenstein" descr="© INSCALE GmbH, 05.05.2010&#10;http://www.presentationload.com/">
              <a:extLst>
                <a:ext uri="{FF2B5EF4-FFF2-40B4-BE49-F238E27FC236}">
                  <a16:creationId xmlns:a16="http://schemas.microsoft.com/office/drawing/2014/main" id="{271FA7AD-9C1D-4500-9CCC-78834E8F75AD}"/>
                </a:ext>
              </a:extLst>
            </p:cNvPr>
            <p:cNvSpPr>
              <a:spLocks/>
            </p:cNvSpPr>
            <p:nvPr/>
          </p:nvSpPr>
          <p:spPr bwMode="gray">
            <a:xfrm>
              <a:off x="4898464" y="4877259"/>
              <a:ext cx="24083" cy="28899"/>
            </a:xfrm>
            <a:custGeom>
              <a:avLst/>
              <a:gdLst/>
              <a:ahLst/>
              <a:cxnLst>
                <a:cxn ang="0">
                  <a:pos x="7" y="0"/>
                </a:cxn>
                <a:cxn ang="0">
                  <a:pos x="4" y="0"/>
                </a:cxn>
                <a:cxn ang="0">
                  <a:pos x="2" y="7"/>
                </a:cxn>
                <a:cxn ang="0">
                  <a:pos x="6" y="10"/>
                </a:cxn>
                <a:cxn ang="0">
                  <a:pos x="9" y="9"/>
                </a:cxn>
                <a:cxn ang="0">
                  <a:pos x="7" y="0"/>
                </a:cxn>
              </a:cxnLst>
              <a:rect l="0" t="0" r="r" b="b"/>
              <a:pathLst>
                <a:path w="9" h="10">
                  <a:moveTo>
                    <a:pt x="7" y="0"/>
                  </a:moveTo>
                  <a:cubicBezTo>
                    <a:pt x="4" y="0"/>
                    <a:pt x="4" y="0"/>
                    <a:pt x="4" y="0"/>
                  </a:cubicBezTo>
                  <a:cubicBezTo>
                    <a:pt x="4" y="0"/>
                    <a:pt x="0" y="4"/>
                    <a:pt x="2" y="7"/>
                  </a:cubicBezTo>
                  <a:cubicBezTo>
                    <a:pt x="4" y="9"/>
                    <a:pt x="6" y="10"/>
                    <a:pt x="6" y="10"/>
                  </a:cubicBezTo>
                  <a:cubicBezTo>
                    <a:pt x="9" y="9"/>
                    <a:pt x="9" y="9"/>
                    <a:pt x="9" y="9"/>
                  </a:cubicBezTo>
                  <a:lnTo>
                    <a:pt x="7" y="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6" name="Austria" descr="© INSCALE GmbH, 05.05.2010&#10;http://www.presentationload.com/">
              <a:extLst>
                <a:ext uri="{FF2B5EF4-FFF2-40B4-BE49-F238E27FC236}">
                  <a16:creationId xmlns:a16="http://schemas.microsoft.com/office/drawing/2014/main" id="{E3DED3CB-1117-43A3-8EF1-5939560D590B}"/>
                </a:ext>
              </a:extLst>
            </p:cNvPr>
            <p:cNvSpPr>
              <a:spLocks/>
            </p:cNvSpPr>
            <p:nvPr/>
          </p:nvSpPr>
          <p:spPr bwMode="gray">
            <a:xfrm>
              <a:off x="4909702" y="4543317"/>
              <a:ext cx="955269" cy="476831"/>
            </a:xfrm>
            <a:custGeom>
              <a:avLst/>
              <a:gdLst/>
              <a:ahLst/>
              <a:cxnLst>
                <a:cxn ang="0">
                  <a:pos x="335" y="43"/>
                </a:cxn>
                <a:cxn ang="0">
                  <a:pos x="332" y="17"/>
                </a:cxn>
                <a:cxn ang="0">
                  <a:pos x="320" y="11"/>
                </a:cxn>
                <a:cxn ang="0">
                  <a:pos x="293" y="14"/>
                </a:cxn>
                <a:cxn ang="0">
                  <a:pos x="267" y="2"/>
                </a:cxn>
                <a:cxn ang="0">
                  <a:pos x="251" y="0"/>
                </a:cxn>
                <a:cxn ang="0">
                  <a:pos x="237" y="14"/>
                </a:cxn>
                <a:cxn ang="0">
                  <a:pos x="228" y="26"/>
                </a:cxn>
                <a:cxn ang="0">
                  <a:pos x="217" y="31"/>
                </a:cxn>
                <a:cxn ang="0">
                  <a:pos x="205" y="25"/>
                </a:cxn>
                <a:cxn ang="0">
                  <a:pos x="193" y="18"/>
                </a:cxn>
                <a:cxn ang="0">
                  <a:pos x="177" y="31"/>
                </a:cxn>
                <a:cxn ang="0">
                  <a:pos x="149" y="60"/>
                </a:cxn>
                <a:cxn ang="0">
                  <a:pos x="156" y="88"/>
                </a:cxn>
                <a:cxn ang="0">
                  <a:pos x="150" y="98"/>
                </a:cxn>
                <a:cxn ang="0">
                  <a:pos x="126" y="91"/>
                </a:cxn>
                <a:cxn ang="0">
                  <a:pos x="110" y="95"/>
                </a:cxn>
                <a:cxn ang="0">
                  <a:pos x="90" y="107"/>
                </a:cxn>
                <a:cxn ang="0">
                  <a:pos x="69" y="110"/>
                </a:cxn>
                <a:cxn ang="0">
                  <a:pos x="51" y="99"/>
                </a:cxn>
                <a:cxn ang="0">
                  <a:pos x="34" y="117"/>
                </a:cxn>
                <a:cxn ang="0">
                  <a:pos x="27" y="104"/>
                </a:cxn>
                <a:cxn ang="0">
                  <a:pos x="10" y="99"/>
                </a:cxn>
                <a:cxn ang="0">
                  <a:pos x="3" y="120"/>
                </a:cxn>
                <a:cxn ang="0">
                  <a:pos x="18" y="133"/>
                </a:cxn>
                <a:cxn ang="0">
                  <a:pos x="32" y="144"/>
                </a:cxn>
                <a:cxn ang="0">
                  <a:pos x="45" y="146"/>
                </a:cxn>
                <a:cxn ang="0">
                  <a:pos x="57" y="149"/>
                </a:cxn>
                <a:cxn ang="0">
                  <a:pos x="76" y="138"/>
                </a:cxn>
                <a:cxn ang="0">
                  <a:pos x="104" y="139"/>
                </a:cxn>
                <a:cxn ang="0">
                  <a:pos x="125" y="128"/>
                </a:cxn>
                <a:cxn ang="0">
                  <a:pos x="127" y="142"/>
                </a:cxn>
                <a:cxn ang="0">
                  <a:pos x="134" y="156"/>
                </a:cxn>
                <a:cxn ang="0">
                  <a:pos x="169" y="160"/>
                </a:cxn>
                <a:cxn ang="0">
                  <a:pos x="197" y="165"/>
                </a:cxn>
                <a:cxn ang="0">
                  <a:pos x="214" y="170"/>
                </a:cxn>
                <a:cxn ang="0">
                  <a:pos x="238" y="164"/>
                </a:cxn>
                <a:cxn ang="0">
                  <a:pos x="256" y="153"/>
                </a:cxn>
                <a:cxn ang="0">
                  <a:pos x="275" y="154"/>
                </a:cxn>
                <a:cxn ang="0">
                  <a:pos x="295" y="149"/>
                </a:cxn>
                <a:cxn ang="0">
                  <a:pos x="300" y="137"/>
                </a:cxn>
                <a:cxn ang="0">
                  <a:pos x="320" y="118"/>
                </a:cxn>
                <a:cxn ang="0">
                  <a:pos x="313" y="104"/>
                </a:cxn>
                <a:cxn ang="0">
                  <a:pos x="317" y="86"/>
                </a:cxn>
                <a:cxn ang="0">
                  <a:pos x="328" y="82"/>
                </a:cxn>
                <a:cxn ang="0">
                  <a:pos x="339" y="69"/>
                </a:cxn>
              </a:cxnLst>
              <a:rect l="0" t="0" r="r" b="b"/>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7" name="Malta" descr="© INSCALE GmbH, 05.05.2010&#10;http://www.presentationload.com/">
              <a:extLst>
                <a:ext uri="{FF2B5EF4-FFF2-40B4-BE49-F238E27FC236}">
                  <a16:creationId xmlns:a16="http://schemas.microsoft.com/office/drawing/2014/main" id="{3375C0AE-9C1F-400C-819E-1278419EE8F1}"/>
                </a:ext>
              </a:extLst>
            </p:cNvPr>
            <p:cNvSpPr>
              <a:spLocks noEditPoints="1"/>
            </p:cNvSpPr>
            <p:nvPr/>
          </p:nvSpPr>
          <p:spPr bwMode="gray">
            <a:xfrm>
              <a:off x="5577588" y="6872888"/>
              <a:ext cx="64220" cy="56192"/>
            </a:xfrm>
            <a:custGeom>
              <a:avLst/>
              <a:gdLst/>
              <a:ahLst/>
              <a:cxnLst>
                <a:cxn ang="0">
                  <a:pos x="7" y="3"/>
                </a:cxn>
                <a:cxn ang="0">
                  <a:pos x="2" y="4"/>
                </a:cxn>
                <a:cxn ang="0">
                  <a:pos x="5" y="8"/>
                </a:cxn>
                <a:cxn ang="0">
                  <a:pos x="7" y="3"/>
                </a:cxn>
                <a:cxn ang="0">
                  <a:pos x="16" y="11"/>
                </a:cxn>
                <a:cxn ang="0">
                  <a:pos x="14" y="12"/>
                </a:cxn>
                <a:cxn ang="0">
                  <a:pos x="11" y="9"/>
                </a:cxn>
                <a:cxn ang="0">
                  <a:pos x="9" y="11"/>
                </a:cxn>
                <a:cxn ang="0">
                  <a:pos x="10" y="15"/>
                </a:cxn>
                <a:cxn ang="0">
                  <a:pos x="19" y="20"/>
                </a:cxn>
                <a:cxn ang="0">
                  <a:pos x="23" y="15"/>
                </a:cxn>
                <a:cxn ang="0">
                  <a:pos x="16" y="11"/>
                </a:cxn>
              </a:cxnLst>
              <a:rect l="0" t="0" r="r" b="b"/>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8" name="Great Britain" descr="© INSCALE GmbH, 05.05.2010&#10;http://www.presentationload.com/">
              <a:extLst>
                <a:ext uri="{FF2B5EF4-FFF2-40B4-BE49-F238E27FC236}">
                  <a16:creationId xmlns:a16="http://schemas.microsoft.com/office/drawing/2014/main" id="{142B6CD5-55BF-47DF-8A45-F8EDEB9DDBD2}"/>
                </a:ext>
              </a:extLst>
            </p:cNvPr>
            <p:cNvSpPr>
              <a:spLocks noEditPoints="1"/>
            </p:cNvSpPr>
            <p:nvPr/>
          </p:nvSpPr>
          <p:spPr bwMode="gray">
            <a:xfrm>
              <a:off x="3076228" y="2316498"/>
              <a:ext cx="993801" cy="1865584"/>
            </a:xfrm>
            <a:custGeom>
              <a:avLst/>
              <a:gdLst/>
              <a:ahLst/>
              <a:cxnLst>
                <a:cxn ang="0">
                  <a:pos x="281" y="467"/>
                </a:cxn>
                <a:cxn ang="0">
                  <a:pos x="290" y="431"/>
                </a:cxn>
                <a:cxn ang="0">
                  <a:pos x="245" y="321"/>
                </a:cxn>
                <a:cxn ang="0">
                  <a:pos x="210" y="295"/>
                </a:cxn>
                <a:cxn ang="0">
                  <a:pos x="257" y="247"/>
                </a:cxn>
                <a:cxn ang="0">
                  <a:pos x="197" y="186"/>
                </a:cxn>
                <a:cxn ang="0">
                  <a:pos x="248" y="141"/>
                </a:cxn>
                <a:cxn ang="0">
                  <a:pos x="191" y="133"/>
                </a:cxn>
                <a:cxn ang="0">
                  <a:pos x="164" y="140"/>
                </a:cxn>
                <a:cxn ang="0">
                  <a:pos x="143" y="161"/>
                </a:cxn>
                <a:cxn ang="0">
                  <a:pos x="146" y="202"/>
                </a:cxn>
                <a:cxn ang="0">
                  <a:pos x="111" y="230"/>
                </a:cxn>
                <a:cxn ang="0">
                  <a:pos x="127" y="247"/>
                </a:cxn>
                <a:cxn ang="0">
                  <a:pos x="131" y="260"/>
                </a:cxn>
                <a:cxn ang="0">
                  <a:pos x="101" y="317"/>
                </a:cxn>
                <a:cxn ang="0">
                  <a:pos x="142" y="276"/>
                </a:cxn>
                <a:cxn ang="0">
                  <a:pos x="148" y="287"/>
                </a:cxn>
                <a:cxn ang="0">
                  <a:pos x="127" y="344"/>
                </a:cxn>
                <a:cxn ang="0">
                  <a:pos x="145" y="363"/>
                </a:cxn>
                <a:cxn ang="0">
                  <a:pos x="188" y="366"/>
                </a:cxn>
                <a:cxn ang="0">
                  <a:pos x="180" y="416"/>
                </a:cxn>
                <a:cxn ang="0">
                  <a:pos x="186" y="472"/>
                </a:cxn>
                <a:cxn ang="0">
                  <a:pos x="109" y="492"/>
                </a:cxn>
                <a:cxn ang="0">
                  <a:pos x="102" y="536"/>
                </a:cxn>
                <a:cxn ang="0">
                  <a:pos x="74" y="560"/>
                </a:cxn>
                <a:cxn ang="0">
                  <a:pos x="109" y="569"/>
                </a:cxn>
                <a:cxn ang="0">
                  <a:pos x="171" y="582"/>
                </a:cxn>
                <a:cxn ang="0">
                  <a:pos x="55" y="640"/>
                </a:cxn>
                <a:cxn ang="0">
                  <a:pos x="62" y="657"/>
                </a:cxn>
                <a:cxn ang="0">
                  <a:pos x="122" y="645"/>
                </a:cxn>
                <a:cxn ang="0">
                  <a:pos x="201" y="649"/>
                </a:cxn>
                <a:cxn ang="0">
                  <a:pos x="310" y="653"/>
                </a:cxn>
                <a:cxn ang="0">
                  <a:pos x="295" y="614"/>
                </a:cxn>
                <a:cxn ang="0">
                  <a:pos x="319" y="598"/>
                </a:cxn>
                <a:cxn ang="0">
                  <a:pos x="209" y="650"/>
                </a:cxn>
                <a:cxn ang="0">
                  <a:pos x="121" y="471"/>
                </a:cxn>
                <a:cxn ang="0">
                  <a:pos x="139" y="396"/>
                </a:cxn>
                <a:cxn ang="0">
                  <a:pos x="138" y="302"/>
                </a:cxn>
                <a:cxn ang="0">
                  <a:pos x="89" y="291"/>
                </a:cxn>
                <a:cxn ang="0">
                  <a:pos x="109" y="281"/>
                </a:cxn>
                <a:cxn ang="0">
                  <a:pos x="88" y="238"/>
                </a:cxn>
                <a:cxn ang="0">
                  <a:pos x="112" y="235"/>
                </a:cxn>
                <a:cxn ang="0">
                  <a:pos x="103" y="260"/>
                </a:cxn>
                <a:cxn ang="0">
                  <a:pos x="117" y="217"/>
                </a:cxn>
                <a:cxn ang="0">
                  <a:pos x="82" y="197"/>
                </a:cxn>
                <a:cxn ang="0">
                  <a:pos x="88" y="177"/>
                </a:cxn>
                <a:cxn ang="0">
                  <a:pos x="114" y="176"/>
                </a:cxn>
                <a:cxn ang="0">
                  <a:pos x="127" y="203"/>
                </a:cxn>
                <a:cxn ang="0">
                  <a:pos x="135" y="173"/>
                </a:cxn>
                <a:cxn ang="0">
                  <a:pos x="81" y="165"/>
                </a:cxn>
                <a:cxn ang="0">
                  <a:pos x="141" y="134"/>
                </a:cxn>
                <a:cxn ang="0">
                  <a:pos x="104" y="132"/>
                </a:cxn>
                <a:cxn ang="0">
                  <a:pos x="242" y="113"/>
                </a:cxn>
                <a:cxn ang="0">
                  <a:pos x="256" y="107"/>
                </a:cxn>
                <a:cxn ang="0">
                  <a:pos x="259" y="94"/>
                </a:cxn>
                <a:cxn ang="0">
                  <a:pos x="310" y="82"/>
                </a:cxn>
                <a:cxn ang="0">
                  <a:pos x="282" y="93"/>
                </a:cxn>
                <a:cxn ang="0">
                  <a:pos x="339" y="23"/>
                </a:cxn>
                <a:cxn ang="0">
                  <a:pos x="357" y="3"/>
                </a:cxn>
                <a:cxn ang="0">
                  <a:pos x="49" y="396"/>
                </a:cxn>
                <a:cxn ang="0">
                  <a:pos x="96" y="386"/>
                </a:cxn>
                <a:cxn ang="0">
                  <a:pos x="34" y="332"/>
                </a:cxn>
                <a:cxn ang="0">
                  <a:pos x="13" y="377"/>
                </a:cxn>
              </a:cxnLst>
              <a:rect l="0" t="0" r="r" b="b"/>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59" name="Ireland" descr="© INSCALE GmbH, 05.05.2010&#10;http://www.presentationload.com/">
              <a:extLst>
                <a:ext uri="{FF2B5EF4-FFF2-40B4-BE49-F238E27FC236}">
                  <a16:creationId xmlns:a16="http://schemas.microsoft.com/office/drawing/2014/main" id="{B46DF9D6-4879-433E-A4BE-475D53C21D31}"/>
                </a:ext>
              </a:extLst>
            </p:cNvPr>
            <p:cNvSpPr>
              <a:spLocks noEditPoints="1"/>
            </p:cNvSpPr>
            <p:nvPr/>
          </p:nvSpPr>
          <p:spPr bwMode="gray">
            <a:xfrm>
              <a:off x="2694121" y="3157777"/>
              <a:ext cx="568344" cy="645409"/>
            </a:xfrm>
            <a:custGeom>
              <a:avLst/>
              <a:gdLst/>
              <a:ahLst/>
              <a:cxnLst>
                <a:cxn ang="0">
                  <a:pos x="55" y="68"/>
                </a:cxn>
                <a:cxn ang="0">
                  <a:pos x="52" y="60"/>
                </a:cxn>
                <a:cxn ang="0">
                  <a:pos x="57" y="74"/>
                </a:cxn>
                <a:cxn ang="0">
                  <a:pos x="45" y="85"/>
                </a:cxn>
                <a:cxn ang="0">
                  <a:pos x="56" y="117"/>
                </a:cxn>
                <a:cxn ang="0">
                  <a:pos x="49" y="119"/>
                </a:cxn>
                <a:cxn ang="0">
                  <a:pos x="201" y="95"/>
                </a:cxn>
                <a:cxn ang="0">
                  <a:pos x="183" y="84"/>
                </a:cxn>
                <a:cxn ang="0">
                  <a:pos x="159" y="82"/>
                </a:cxn>
                <a:cxn ang="0">
                  <a:pos x="142" y="53"/>
                </a:cxn>
                <a:cxn ang="0">
                  <a:pos x="149" y="43"/>
                </a:cxn>
                <a:cxn ang="0">
                  <a:pos x="170" y="36"/>
                </a:cxn>
                <a:cxn ang="0">
                  <a:pos x="186" y="20"/>
                </a:cxn>
                <a:cxn ang="0">
                  <a:pos x="184" y="9"/>
                </a:cxn>
                <a:cxn ang="0">
                  <a:pos x="174" y="22"/>
                </a:cxn>
                <a:cxn ang="0">
                  <a:pos x="172" y="17"/>
                </a:cxn>
                <a:cxn ang="0">
                  <a:pos x="168" y="13"/>
                </a:cxn>
                <a:cxn ang="0">
                  <a:pos x="161" y="13"/>
                </a:cxn>
                <a:cxn ang="0">
                  <a:pos x="145" y="8"/>
                </a:cxn>
                <a:cxn ang="0">
                  <a:pos x="131" y="26"/>
                </a:cxn>
                <a:cxn ang="0">
                  <a:pos x="126" y="44"/>
                </a:cxn>
                <a:cxn ang="0">
                  <a:pos x="125" y="52"/>
                </a:cxn>
                <a:cxn ang="0">
                  <a:pos x="103" y="56"/>
                </a:cxn>
                <a:cxn ang="0">
                  <a:pos x="84" y="51"/>
                </a:cxn>
                <a:cxn ang="0">
                  <a:pos x="67" y="47"/>
                </a:cxn>
                <a:cxn ang="0">
                  <a:pos x="63" y="57"/>
                </a:cxn>
                <a:cxn ang="0">
                  <a:pos x="64" y="70"/>
                </a:cxn>
                <a:cxn ang="0">
                  <a:pos x="58" y="79"/>
                </a:cxn>
                <a:cxn ang="0">
                  <a:pos x="44" y="90"/>
                </a:cxn>
                <a:cxn ang="0">
                  <a:pos x="55" y="104"/>
                </a:cxn>
                <a:cxn ang="0">
                  <a:pos x="62" y="107"/>
                </a:cxn>
                <a:cxn ang="0">
                  <a:pos x="84" y="121"/>
                </a:cxn>
                <a:cxn ang="0">
                  <a:pos x="60" y="135"/>
                </a:cxn>
                <a:cxn ang="0">
                  <a:pos x="47" y="150"/>
                </a:cxn>
                <a:cxn ang="0">
                  <a:pos x="71" y="152"/>
                </a:cxn>
                <a:cxn ang="0">
                  <a:pos x="75" y="159"/>
                </a:cxn>
                <a:cxn ang="0">
                  <a:pos x="34" y="164"/>
                </a:cxn>
                <a:cxn ang="0">
                  <a:pos x="21" y="172"/>
                </a:cxn>
                <a:cxn ang="0">
                  <a:pos x="19" y="181"/>
                </a:cxn>
                <a:cxn ang="0">
                  <a:pos x="2" y="199"/>
                </a:cxn>
                <a:cxn ang="0">
                  <a:pos x="14" y="210"/>
                </a:cxn>
                <a:cxn ang="0">
                  <a:pos x="33" y="211"/>
                </a:cxn>
                <a:cxn ang="0">
                  <a:pos x="22" y="224"/>
                </a:cxn>
                <a:cxn ang="0">
                  <a:pos x="35" y="230"/>
                </a:cxn>
                <a:cxn ang="0">
                  <a:pos x="61" y="230"/>
                </a:cxn>
                <a:cxn ang="0">
                  <a:pos x="87" y="215"/>
                </a:cxn>
                <a:cxn ang="0">
                  <a:pos x="112" y="218"/>
                </a:cxn>
                <a:cxn ang="0">
                  <a:pos x="141" y="204"/>
                </a:cxn>
                <a:cxn ang="0">
                  <a:pos x="150" y="210"/>
                </a:cxn>
                <a:cxn ang="0">
                  <a:pos x="164" y="201"/>
                </a:cxn>
                <a:cxn ang="0">
                  <a:pos x="184" y="177"/>
                </a:cxn>
                <a:cxn ang="0">
                  <a:pos x="195" y="135"/>
                </a:cxn>
                <a:cxn ang="0">
                  <a:pos x="204" y="102"/>
                </a:cxn>
              </a:cxnLst>
              <a:rect l="0" t="0" r="r" b="b"/>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0" name="France" descr="© INSCALE GmbH, 05.05.2010&#10;http://www.presentationload.com/">
              <a:extLst>
                <a:ext uri="{FF2B5EF4-FFF2-40B4-BE49-F238E27FC236}">
                  <a16:creationId xmlns:a16="http://schemas.microsoft.com/office/drawing/2014/main" id="{A1A65572-AF8D-41B3-AB3A-21200D0B69DB}"/>
                </a:ext>
              </a:extLst>
            </p:cNvPr>
            <p:cNvSpPr>
              <a:spLocks noEditPoints="1"/>
            </p:cNvSpPr>
            <p:nvPr/>
          </p:nvSpPr>
          <p:spPr bwMode="gray">
            <a:xfrm>
              <a:off x="3167742" y="4121073"/>
              <a:ext cx="1743566" cy="1814208"/>
            </a:xfrm>
            <a:custGeom>
              <a:avLst/>
              <a:gdLst/>
              <a:ahLst/>
              <a:cxnLst>
                <a:cxn ang="0">
                  <a:pos x="540" y="142"/>
                </a:cxn>
                <a:cxn ang="0">
                  <a:pos x="511" y="136"/>
                </a:cxn>
                <a:cxn ang="0">
                  <a:pos x="481" y="122"/>
                </a:cxn>
                <a:cxn ang="0">
                  <a:pos x="450" y="105"/>
                </a:cxn>
                <a:cxn ang="0">
                  <a:pos x="432" y="71"/>
                </a:cxn>
                <a:cxn ang="0">
                  <a:pos x="405" y="74"/>
                </a:cxn>
                <a:cxn ang="0">
                  <a:pos x="378" y="42"/>
                </a:cxn>
                <a:cxn ang="0">
                  <a:pos x="355" y="28"/>
                </a:cxn>
                <a:cxn ang="0">
                  <a:pos x="345" y="8"/>
                </a:cxn>
                <a:cxn ang="0">
                  <a:pos x="295" y="48"/>
                </a:cxn>
                <a:cxn ang="0">
                  <a:pos x="236" y="78"/>
                </a:cxn>
                <a:cxn ang="0">
                  <a:pos x="211" y="105"/>
                </a:cxn>
                <a:cxn ang="0">
                  <a:pos x="167" y="79"/>
                </a:cxn>
                <a:cxn ang="0">
                  <a:pos x="144" y="74"/>
                </a:cxn>
                <a:cxn ang="0">
                  <a:pos x="149" y="114"/>
                </a:cxn>
                <a:cxn ang="0">
                  <a:pos x="130" y="130"/>
                </a:cxn>
                <a:cxn ang="0">
                  <a:pos x="112" y="127"/>
                </a:cxn>
                <a:cxn ang="0">
                  <a:pos x="50" y="114"/>
                </a:cxn>
                <a:cxn ang="0">
                  <a:pos x="4" y="130"/>
                </a:cxn>
                <a:cxn ang="0">
                  <a:pos x="8" y="138"/>
                </a:cxn>
                <a:cxn ang="0">
                  <a:pos x="1" y="153"/>
                </a:cxn>
                <a:cxn ang="0">
                  <a:pos x="35" y="169"/>
                </a:cxn>
                <a:cxn ang="0">
                  <a:pos x="66" y="181"/>
                </a:cxn>
                <a:cxn ang="0">
                  <a:pos x="73" y="194"/>
                </a:cxn>
                <a:cxn ang="0">
                  <a:pos x="97" y="220"/>
                </a:cxn>
                <a:cxn ang="0">
                  <a:pos x="97" y="226"/>
                </a:cxn>
                <a:cxn ang="0">
                  <a:pos x="109" y="273"/>
                </a:cxn>
                <a:cxn ang="0">
                  <a:pos x="138" y="306"/>
                </a:cxn>
                <a:cxn ang="0">
                  <a:pos x="151" y="375"/>
                </a:cxn>
                <a:cxn ang="0">
                  <a:pos x="129" y="338"/>
                </a:cxn>
                <a:cxn ang="0">
                  <a:pos x="113" y="406"/>
                </a:cxn>
                <a:cxn ang="0">
                  <a:pos x="83" y="479"/>
                </a:cxn>
                <a:cxn ang="0">
                  <a:pos x="94" y="501"/>
                </a:cxn>
                <a:cxn ang="0">
                  <a:pos x="125" y="515"/>
                </a:cxn>
                <a:cxn ang="0">
                  <a:pos x="167" y="530"/>
                </a:cxn>
                <a:cxn ang="0">
                  <a:pos x="207" y="532"/>
                </a:cxn>
                <a:cxn ang="0">
                  <a:pos x="237" y="545"/>
                </a:cxn>
                <a:cxn ang="0">
                  <a:pos x="254" y="567"/>
                </a:cxn>
                <a:cxn ang="0">
                  <a:pos x="309" y="567"/>
                </a:cxn>
                <a:cxn ang="0">
                  <a:pos x="307" y="530"/>
                </a:cxn>
                <a:cxn ang="0">
                  <a:pos x="332" y="506"/>
                </a:cxn>
                <a:cxn ang="0">
                  <a:pos x="355" y="498"/>
                </a:cxn>
                <a:cxn ang="0">
                  <a:pos x="406" y="517"/>
                </a:cxn>
                <a:cxn ang="0">
                  <a:pos x="448" y="534"/>
                </a:cxn>
                <a:cxn ang="0">
                  <a:pos x="469" y="533"/>
                </a:cxn>
                <a:cxn ang="0">
                  <a:pos x="497" y="509"/>
                </a:cxn>
                <a:cxn ang="0">
                  <a:pos x="528" y="496"/>
                </a:cxn>
                <a:cxn ang="0">
                  <a:pos x="502" y="437"/>
                </a:cxn>
                <a:cxn ang="0">
                  <a:pos x="494" y="403"/>
                </a:cxn>
                <a:cxn ang="0">
                  <a:pos x="499" y="362"/>
                </a:cxn>
                <a:cxn ang="0">
                  <a:pos x="502" y="325"/>
                </a:cxn>
                <a:cxn ang="0">
                  <a:pos x="464" y="336"/>
                </a:cxn>
                <a:cxn ang="0">
                  <a:pos x="488" y="284"/>
                </a:cxn>
                <a:cxn ang="0">
                  <a:pos x="536" y="252"/>
                </a:cxn>
                <a:cxn ang="0">
                  <a:pos x="557" y="179"/>
                </a:cxn>
                <a:cxn ang="0">
                  <a:pos x="619" y="558"/>
                </a:cxn>
                <a:cxn ang="0">
                  <a:pos x="583" y="572"/>
                </a:cxn>
                <a:cxn ang="0">
                  <a:pos x="573" y="596"/>
                </a:cxn>
                <a:cxn ang="0">
                  <a:pos x="577" y="627"/>
                </a:cxn>
                <a:cxn ang="0">
                  <a:pos x="597" y="646"/>
                </a:cxn>
                <a:cxn ang="0">
                  <a:pos x="621" y="571"/>
                </a:cxn>
                <a:cxn ang="0">
                  <a:pos x="126" y="100"/>
                </a:cxn>
                <a:cxn ang="0">
                  <a:pos x="113" y="75"/>
                </a:cxn>
              </a:cxnLst>
              <a:rect l="0" t="0" r="r" b="b"/>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1" name="Portugal" descr="© INSCALE GmbH, 05.05.2010&#10;http://www.presentationload.com/">
              <a:extLst>
                <a:ext uri="{FF2B5EF4-FFF2-40B4-BE49-F238E27FC236}">
                  <a16:creationId xmlns:a16="http://schemas.microsoft.com/office/drawing/2014/main" id="{ECC2FB2A-CE0E-4275-8623-B4D91694DAE3}"/>
                </a:ext>
              </a:extLst>
            </p:cNvPr>
            <p:cNvSpPr>
              <a:spLocks/>
            </p:cNvSpPr>
            <p:nvPr/>
          </p:nvSpPr>
          <p:spPr bwMode="gray">
            <a:xfrm>
              <a:off x="2164308" y="5484137"/>
              <a:ext cx="566739" cy="936003"/>
            </a:xfrm>
            <a:custGeom>
              <a:avLst/>
              <a:gdLst/>
              <a:ahLst/>
              <a:cxnLst>
                <a:cxn ang="0">
                  <a:pos x="89" y="295"/>
                </a:cxn>
                <a:cxn ang="0">
                  <a:pos x="102" y="279"/>
                </a:cxn>
                <a:cxn ang="0">
                  <a:pos x="120" y="271"/>
                </a:cxn>
                <a:cxn ang="0">
                  <a:pos x="113" y="267"/>
                </a:cxn>
                <a:cxn ang="0">
                  <a:pos x="113" y="231"/>
                </a:cxn>
                <a:cxn ang="0">
                  <a:pos x="133" y="213"/>
                </a:cxn>
                <a:cxn ang="0">
                  <a:pos x="118" y="190"/>
                </a:cxn>
                <a:cxn ang="0">
                  <a:pos x="117" y="183"/>
                </a:cxn>
                <a:cxn ang="0">
                  <a:pos x="138" y="173"/>
                </a:cxn>
                <a:cxn ang="0">
                  <a:pos x="145" y="165"/>
                </a:cxn>
                <a:cxn ang="0">
                  <a:pos x="146" y="142"/>
                </a:cxn>
                <a:cxn ang="0">
                  <a:pos x="159" y="133"/>
                </a:cxn>
                <a:cxn ang="0">
                  <a:pos x="165" y="100"/>
                </a:cxn>
                <a:cxn ang="0">
                  <a:pos x="169" y="88"/>
                </a:cxn>
                <a:cxn ang="0">
                  <a:pos x="183" y="78"/>
                </a:cxn>
                <a:cxn ang="0">
                  <a:pos x="203" y="57"/>
                </a:cxn>
                <a:cxn ang="0">
                  <a:pos x="190" y="44"/>
                </a:cxn>
                <a:cxn ang="0">
                  <a:pos x="183" y="30"/>
                </a:cxn>
                <a:cxn ang="0">
                  <a:pos x="179" y="31"/>
                </a:cxn>
                <a:cxn ang="0">
                  <a:pos x="164" y="24"/>
                </a:cxn>
                <a:cxn ang="0">
                  <a:pos x="147" y="27"/>
                </a:cxn>
                <a:cxn ang="0">
                  <a:pos x="135" y="23"/>
                </a:cxn>
                <a:cxn ang="0">
                  <a:pos x="125" y="21"/>
                </a:cxn>
                <a:cxn ang="0">
                  <a:pos x="120" y="10"/>
                </a:cxn>
                <a:cxn ang="0">
                  <a:pos x="116" y="6"/>
                </a:cxn>
                <a:cxn ang="0">
                  <a:pos x="109" y="4"/>
                </a:cxn>
                <a:cxn ang="0">
                  <a:pos x="90" y="6"/>
                </a:cxn>
                <a:cxn ang="0">
                  <a:pos x="78" y="14"/>
                </a:cxn>
                <a:cxn ang="0">
                  <a:pos x="82" y="21"/>
                </a:cxn>
                <a:cxn ang="0">
                  <a:pos x="79" y="30"/>
                </a:cxn>
                <a:cxn ang="0">
                  <a:pos x="79" y="67"/>
                </a:cxn>
                <a:cxn ang="0">
                  <a:pos x="70" y="89"/>
                </a:cxn>
                <a:cxn ang="0">
                  <a:pos x="77" y="81"/>
                </a:cxn>
                <a:cxn ang="0">
                  <a:pos x="77" y="90"/>
                </a:cxn>
                <a:cxn ang="0">
                  <a:pos x="53" y="115"/>
                </a:cxn>
                <a:cxn ang="0">
                  <a:pos x="39" y="147"/>
                </a:cxn>
                <a:cxn ang="0">
                  <a:pos x="35" y="155"/>
                </a:cxn>
                <a:cxn ang="0">
                  <a:pos x="28" y="164"/>
                </a:cxn>
                <a:cxn ang="0">
                  <a:pos x="17" y="165"/>
                </a:cxn>
                <a:cxn ang="0">
                  <a:pos x="10" y="181"/>
                </a:cxn>
                <a:cxn ang="0">
                  <a:pos x="2" y="197"/>
                </a:cxn>
                <a:cxn ang="0">
                  <a:pos x="17" y="209"/>
                </a:cxn>
                <a:cxn ang="0">
                  <a:pos x="30" y="207"/>
                </a:cxn>
                <a:cxn ang="0">
                  <a:pos x="20" y="216"/>
                </a:cxn>
                <a:cxn ang="0">
                  <a:pos x="12" y="213"/>
                </a:cxn>
                <a:cxn ang="0">
                  <a:pos x="11" y="226"/>
                </a:cxn>
                <a:cxn ang="0">
                  <a:pos x="29" y="225"/>
                </a:cxn>
                <a:cxn ang="0">
                  <a:pos x="36" y="224"/>
                </a:cxn>
                <a:cxn ang="0">
                  <a:pos x="40" y="233"/>
                </a:cxn>
                <a:cxn ang="0">
                  <a:pos x="30" y="228"/>
                </a:cxn>
                <a:cxn ang="0">
                  <a:pos x="19" y="260"/>
                </a:cxn>
                <a:cxn ang="0">
                  <a:pos x="21" y="275"/>
                </a:cxn>
                <a:cxn ang="0">
                  <a:pos x="16" y="297"/>
                </a:cxn>
                <a:cxn ang="0">
                  <a:pos x="10" y="308"/>
                </a:cxn>
                <a:cxn ang="0">
                  <a:pos x="0" y="322"/>
                </a:cxn>
                <a:cxn ang="0">
                  <a:pos x="51" y="334"/>
                </a:cxn>
                <a:cxn ang="0">
                  <a:pos x="73" y="328"/>
                </a:cxn>
                <a:cxn ang="0">
                  <a:pos x="85" y="311"/>
                </a:cxn>
              </a:cxnLst>
              <a:rect l="0" t="0" r="r" b="b"/>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2" name="Cyprus" descr="© INSCALE GmbH, 05.05.2010&#10;http://www.presentationload.com/">
              <a:extLst>
                <a:ext uri="{FF2B5EF4-FFF2-40B4-BE49-F238E27FC236}">
                  <a16:creationId xmlns:a16="http://schemas.microsoft.com/office/drawing/2014/main" id="{EFEF16E7-3B1E-4D3C-B73F-4642EDA35358}"/>
                </a:ext>
              </a:extLst>
            </p:cNvPr>
            <p:cNvSpPr>
              <a:spLocks/>
            </p:cNvSpPr>
            <p:nvPr/>
          </p:nvSpPr>
          <p:spPr bwMode="gray">
            <a:xfrm>
              <a:off x="8380780" y="6434589"/>
              <a:ext cx="314676" cy="293805"/>
            </a:xfrm>
            <a:custGeom>
              <a:avLst/>
              <a:gdLst/>
              <a:ahLst/>
              <a:cxnLst>
                <a:cxn ang="0">
                  <a:pos x="0" y="75"/>
                </a:cxn>
                <a:cxn ang="0">
                  <a:pos x="8" y="81"/>
                </a:cxn>
                <a:cxn ang="0">
                  <a:pos x="11" y="67"/>
                </a:cxn>
                <a:cxn ang="0">
                  <a:pos x="30" y="65"/>
                </a:cxn>
                <a:cxn ang="0">
                  <a:pos x="28" y="47"/>
                </a:cxn>
                <a:cxn ang="0">
                  <a:pos x="36" y="48"/>
                </a:cxn>
                <a:cxn ang="0">
                  <a:pos x="37" y="46"/>
                </a:cxn>
                <a:cxn ang="0">
                  <a:pos x="52" y="46"/>
                </a:cxn>
                <a:cxn ang="0">
                  <a:pos x="57" y="44"/>
                </a:cxn>
                <a:cxn ang="0">
                  <a:pos x="68" y="40"/>
                </a:cxn>
                <a:cxn ang="0">
                  <a:pos x="75" y="29"/>
                </a:cxn>
                <a:cxn ang="0">
                  <a:pos x="86" y="22"/>
                </a:cxn>
                <a:cxn ang="0">
                  <a:pos x="91" y="14"/>
                </a:cxn>
                <a:cxn ang="0">
                  <a:pos x="95" y="13"/>
                </a:cxn>
                <a:cxn ang="0">
                  <a:pos x="113" y="0"/>
                </a:cxn>
                <a:cxn ang="0">
                  <a:pos x="105" y="9"/>
                </a:cxn>
                <a:cxn ang="0">
                  <a:pos x="103" y="16"/>
                </a:cxn>
                <a:cxn ang="0">
                  <a:pos x="91" y="28"/>
                </a:cxn>
                <a:cxn ang="0">
                  <a:pos x="91" y="33"/>
                </a:cxn>
                <a:cxn ang="0">
                  <a:pos x="83" y="41"/>
                </a:cxn>
                <a:cxn ang="0">
                  <a:pos x="101" y="53"/>
                </a:cxn>
                <a:cxn ang="0">
                  <a:pos x="98" y="57"/>
                </a:cxn>
                <a:cxn ang="0">
                  <a:pos x="93" y="56"/>
                </a:cxn>
                <a:cxn ang="0">
                  <a:pos x="90" y="60"/>
                </a:cxn>
                <a:cxn ang="0">
                  <a:pos x="78" y="62"/>
                </a:cxn>
                <a:cxn ang="0">
                  <a:pos x="77" y="74"/>
                </a:cxn>
                <a:cxn ang="0">
                  <a:pos x="74" y="74"/>
                </a:cxn>
                <a:cxn ang="0">
                  <a:pos x="72" y="77"/>
                </a:cxn>
                <a:cxn ang="0">
                  <a:pos x="50" y="92"/>
                </a:cxn>
                <a:cxn ang="0">
                  <a:pos x="50" y="101"/>
                </a:cxn>
                <a:cxn ang="0">
                  <a:pos x="41" y="95"/>
                </a:cxn>
                <a:cxn ang="0">
                  <a:pos x="17" y="101"/>
                </a:cxn>
                <a:cxn ang="0">
                  <a:pos x="0" y="75"/>
                </a:cxn>
              </a:cxnLst>
              <a:rect l="0" t="0" r="r" b="b"/>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3" name="Serbia" descr="© INSCALE GmbH, 05.05.2010&#10;http://www.presentationload.com/">
              <a:extLst>
                <a:ext uri="{FF2B5EF4-FFF2-40B4-BE49-F238E27FC236}">
                  <a16:creationId xmlns:a16="http://schemas.microsoft.com/office/drawing/2014/main" id="{49A9D0A4-8E45-4168-9D4B-BA572E7FD20C}"/>
                </a:ext>
              </a:extLst>
            </p:cNvPr>
            <p:cNvSpPr>
              <a:spLocks/>
            </p:cNvSpPr>
            <p:nvPr/>
          </p:nvSpPr>
          <p:spPr bwMode="gray">
            <a:xfrm>
              <a:off x="5706027" y="5203176"/>
              <a:ext cx="552289" cy="473621"/>
            </a:xfrm>
            <a:custGeom>
              <a:avLst/>
              <a:gdLst/>
              <a:ahLst/>
              <a:cxnLst>
                <a:cxn ang="0">
                  <a:pos x="195" y="66"/>
                </a:cxn>
                <a:cxn ang="0">
                  <a:pos x="180" y="54"/>
                </a:cxn>
                <a:cxn ang="0">
                  <a:pos x="168" y="53"/>
                </a:cxn>
                <a:cxn ang="0">
                  <a:pos x="169" y="45"/>
                </a:cxn>
                <a:cxn ang="0">
                  <a:pos x="168" y="41"/>
                </a:cxn>
                <a:cxn ang="0">
                  <a:pos x="174" y="31"/>
                </a:cxn>
                <a:cxn ang="0">
                  <a:pos x="177" y="18"/>
                </a:cxn>
                <a:cxn ang="0">
                  <a:pos x="180" y="15"/>
                </a:cxn>
                <a:cxn ang="0">
                  <a:pos x="165" y="13"/>
                </a:cxn>
                <a:cxn ang="0">
                  <a:pos x="154" y="18"/>
                </a:cxn>
                <a:cxn ang="0">
                  <a:pos x="145" y="6"/>
                </a:cxn>
                <a:cxn ang="0">
                  <a:pos x="137" y="9"/>
                </a:cxn>
                <a:cxn ang="0">
                  <a:pos x="131" y="4"/>
                </a:cxn>
                <a:cxn ang="0">
                  <a:pos x="123" y="3"/>
                </a:cxn>
                <a:cxn ang="0">
                  <a:pos x="120" y="9"/>
                </a:cxn>
                <a:cxn ang="0">
                  <a:pos x="112" y="3"/>
                </a:cxn>
                <a:cxn ang="0">
                  <a:pos x="104" y="11"/>
                </a:cxn>
                <a:cxn ang="0">
                  <a:pos x="96" y="7"/>
                </a:cxn>
                <a:cxn ang="0">
                  <a:pos x="74" y="7"/>
                </a:cxn>
                <a:cxn ang="0">
                  <a:pos x="62" y="0"/>
                </a:cxn>
                <a:cxn ang="0">
                  <a:pos x="57" y="6"/>
                </a:cxn>
                <a:cxn ang="0">
                  <a:pos x="42" y="4"/>
                </a:cxn>
                <a:cxn ang="0">
                  <a:pos x="34" y="19"/>
                </a:cxn>
                <a:cxn ang="0">
                  <a:pos x="21" y="12"/>
                </a:cxn>
                <a:cxn ang="0">
                  <a:pos x="7" y="9"/>
                </a:cxn>
                <a:cxn ang="0">
                  <a:pos x="8" y="36"/>
                </a:cxn>
                <a:cxn ang="0">
                  <a:pos x="18" y="37"/>
                </a:cxn>
                <a:cxn ang="0">
                  <a:pos x="23" y="44"/>
                </a:cxn>
                <a:cxn ang="0">
                  <a:pos x="21" y="48"/>
                </a:cxn>
                <a:cxn ang="0">
                  <a:pos x="29" y="58"/>
                </a:cxn>
                <a:cxn ang="0">
                  <a:pos x="38" y="76"/>
                </a:cxn>
                <a:cxn ang="0">
                  <a:pos x="57" y="92"/>
                </a:cxn>
                <a:cxn ang="0">
                  <a:pos x="59" y="95"/>
                </a:cxn>
                <a:cxn ang="0">
                  <a:pos x="76" y="110"/>
                </a:cxn>
                <a:cxn ang="0">
                  <a:pos x="88" y="116"/>
                </a:cxn>
                <a:cxn ang="0">
                  <a:pos x="88" y="125"/>
                </a:cxn>
                <a:cxn ang="0">
                  <a:pos x="108" y="140"/>
                </a:cxn>
                <a:cxn ang="0">
                  <a:pos x="110" y="151"/>
                </a:cxn>
                <a:cxn ang="0">
                  <a:pos x="118" y="149"/>
                </a:cxn>
                <a:cxn ang="0">
                  <a:pos x="140" y="168"/>
                </a:cxn>
                <a:cxn ang="0">
                  <a:pos x="146" y="167"/>
                </a:cxn>
                <a:cxn ang="0">
                  <a:pos x="149" y="170"/>
                </a:cxn>
                <a:cxn ang="0">
                  <a:pos x="154" y="167"/>
                </a:cxn>
                <a:cxn ang="0">
                  <a:pos x="154" y="157"/>
                </a:cxn>
                <a:cxn ang="0">
                  <a:pos x="151" y="157"/>
                </a:cxn>
                <a:cxn ang="0">
                  <a:pos x="150" y="141"/>
                </a:cxn>
                <a:cxn ang="0">
                  <a:pos x="157" y="137"/>
                </a:cxn>
                <a:cxn ang="0">
                  <a:pos x="156" y="123"/>
                </a:cxn>
                <a:cxn ang="0">
                  <a:pos x="165" y="117"/>
                </a:cxn>
                <a:cxn ang="0">
                  <a:pos x="175" y="119"/>
                </a:cxn>
                <a:cxn ang="0">
                  <a:pos x="166" y="107"/>
                </a:cxn>
                <a:cxn ang="0">
                  <a:pos x="167" y="101"/>
                </a:cxn>
                <a:cxn ang="0">
                  <a:pos x="172" y="105"/>
                </a:cxn>
                <a:cxn ang="0">
                  <a:pos x="180" y="105"/>
                </a:cxn>
                <a:cxn ang="0">
                  <a:pos x="181" y="99"/>
                </a:cxn>
                <a:cxn ang="0">
                  <a:pos x="191" y="99"/>
                </a:cxn>
                <a:cxn ang="0">
                  <a:pos x="185" y="84"/>
                </a:cxn>
                <a:cxn ang="0">
                  <a:pos x="177" y="73"/>
                </a:cxn>
                <a:cxn ang="0">
                  <a:pos x="190" y="74"/>
                </a:cxn>
                <a:cxn ang="0">
                  <a:pos x="195" y="66"/>
                </a:cxn>
              </a:cxnLst>
              <a:rect l="0" t="0" r="r" b="b"/>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4" name="Croatia" descr="© INSCALE GmbH, 05.05.2010&#10;http://www.presentationload.com/">
              <a:extLst>
                <a:ext uri="{FF2B5EF4-FFF2-40B4-BE49-F238E27FC236}">
                  <a16:creationId xmlns:a16="http://schemas.microsoft.com/office/drawing/2014/main" id="{1AC6CF34-5EB0-4396-B5F4-411FEDB2F501}"/>
                </a:ext>
              </a:extLst>
            </p:cNvPr>
            <p:cNvSpPr>
              <a:spLocks noEditPoints="1"/>
            </p:cNvSpPr>
            <p:nvPr/>
          </p:nvSpPr>
          <p:spPr bwMode="gray">
            <a:xfrm>
              <a:off x="5421855" y="4978406"/>
              <a:ext cx="780269" cy="714444"/>
            </a:xfrm>
            <a:custGeom>
              <a:avLst/>
              <a:gdLst/>
              <a:ahLst/>
              <a:cxnLst>
                <a:cxn ang="0">
                  <a:pos x="260" y="53"/>
                </a:cxn>
                <a:cxn ang="0">
                  <a:pos x="248" y="34"/>
                </a:cxn>
                <a:cxn ang="0">
                  <a:pos x="195" y="44"/>
                </a:cxn>
                <a:cxn ang="0">
                  <a:pos x="157" y="12"/>
                </a:cxn>
                <a:cxn ang="0">
                  <a:pos x="127" y="1"/>
                </a:cxn>
                <a:cxn ang="0">
                  <a:pos x="97" y="28"/>
                </a:cxn>
                <a:cxn ang="0">
                  <a:pos x="80" y="58"/>
                </a:cxn>
                <a:cxn ang="0">
                  <a:pos x="89" y="72"/>
                </a:cxn>
                <a:cxn ang="0">
                  <a:pos x="67" y="75"/>
                </a:cxn>
                <a:cxn ang="0">
                  <a:pos x="50" y="66"/>
                </a:cxn>
                <a:cxn ang="0">
                  <a:pos x="27" y="75"/>
                </a:cxn>
                <a:cxn ang="0">
                  <a:pos x="2" y="77"/>
                </a:cxn>
                <a:cxn ang="0">
                  <a:pos x="11" y="98"/>
                </a:cxn>
                <a:cxn ang="0">
                  <a:pos x="26" y="119"/>
                </a:cxn>
                <a:cxn ang="0">
                  <a:pos x="62" y="95"/>
                </a:cxn>
                <a:cxn ang="0">
                  <a:pos x="102" y="151"/>
                </a:cxn>
                <a:cxn ang="0">
                  <a:pos x="99" y="176"/>
                </a:cxn>
                <a:cxn ang="0">
                  <a:pos x="144" y="197"/>
                </a:cxn>
                <a:cxn ang="0">
                  <a:pos x="210" y="235"/>
                </a:cxn>
                <a:cxn ang="0">
                  <a:pos x="182" y="229"/>
                </a:cxn>
                <a:cxn ang="0">
                  <a:pos x="231" y="249"/>
                </a:cxn>
                <a:cxn ang="0">
                  <a:pos x="248" y="248"/>
                </a:cxn>
                <a:cxn ang="0">
                  <a:pos x="210" y="221"/>
                </a:cxn>
                <a:cxn ang="0">
                  <a:pos x="161" y="176"/>
                </a:cxn>
                <a:cxn ang="0">
                  <a:pos x="123" y="129"/>
                </a:cxn>
                <a:cxn ang="0">
                  <a:pos x="109" y="90"/>
                </a:cxn>
                <a:cxn ang="0">
                  <a:pos x="159" y="87"/>
                </a:cxn>
                <a:cxn ang="0">
                  <a:pos x="206" y="92"/>
                </a:cxn>
                <a:cxn ang="0">
                  <a:pos x="233" y="85"/>
                </a:cxn>
                <a:cxn ang="0">
                  <a:pos x="267" y="94"/>
                </a:cxn>
                <a:cxn ang="0">
                  <a:pos x="280" y="74"/>
                </a:cxn>
                <a:cxn ang="0">
                  <a:pos x="60" y="102"/>
                </a:cxn>
                <a:cxn ang="0">
                  <a:pos x="50" y="97"/>
                </a:cxn>
                <a:cxn ang="0">
                  <a:pos x="56" y="107"/>
                </a:cxn>
                <a:cxn ang="0">
                  <a:pos x="47" y="115"/>
                </a:cxn>
                <a:cxn ang="0">
                  <a:pos x="40" y="95"/>
                </a:cxn>
                <a:cxn ang="0">
                  <a:pos x="41" y="111"/>
                </a:cxn>
                <a:cxn ang="0">
                  <a:pos x="51" y="140"/>
                </a:cxn>
                <a:cxn ang="0">
                  <a:pos x="49" y="130"/>
                </a:cxn>
                <a:cxn ang="0">
                  <a:pos x="37" y="130"/>
                </a:cxn>
                <a:cxn ang="0">
                  <a:pos x="70" y="131"/>
                </a:cxn>
                <a:cxn ang="0">
                  <a:pos x="76" y="143"/>
                </a:cxn>
                <a:cxn ang="0">
                  <a:pos x="63" y="121"/>
                </a:cxn>
                <a:cxn ang="0">
                  <a:pos x="59" y="121"/>
                </a:cxn>
                <a:cxn ang="0">
                  <a:pos x="75" y="165"/>
                </a:cxn>
                <a:cxn ang="0">
                  <a:pos x="79" y="169"/>
                </a:cxn>
                <a:cxn ang="0">
                  <a:pos x="169" y="208"/>
                </a:cxn>
                <a:cxn ang="0">
                  <a:pos x="144" y="209"/>
                </a:cxn>
                <a:cxn ang="0">
                  <a:pos x="136" y="206"/>
                </a:cxn>
                <a:cxn ang="0">
                  <a:pos x="163" y="219"/>
                </a:cxn>
                <a:cxn ang="0">
                  <a:pos x="153" y="218"/>
                </a:cxn>
                <a:cxn ang="0">
                  <a:pos x="182" y="222"/>
                </a:cxn>
                <a:cxn ang="0">
                  <a:pos x="135" y="227"/>
                </a:cxn>
                <a:cxn ang="0">
                  <a:pos x="169" y="233"/>
                </a:cxn>
                <a:cxn ang="0">
                  <a:pos x="160" y="235"/>
                </a:cxn>
                <a:cxn ang="0">
                  <a:pos x="186" y="235"/>
                </a:cxn>
                <a:cxn ang="0">
                  <a:pos x="213" y="246"/>
                </a:cxn>
                <a:cxn ang="0">
                  <a:pos x="71" y="155"/>
                </a:cxn>
                <a:cxn ang="0">
                  <a:pos x="63" y="153"/>
                </a:cxn>
                <a:cxn ang="0">
                  <a:pos x="77" y="153"/>
                </a:cxn>
                <a:cxn ang="0">
                  <a:pos x="61" y="143"/>
                </a:cxn>
                <a:cxn ang="0">
                  <a:pos x="91" y="182"/>
                </a:cxn>
                <a:cxn ang="0">
                  <a:pos x="81" y="164"/>
                </a:cxn>
              </a:cxnLst>
              <a:rect l="0" t="0" r="r" b="b"/>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5" name="Macedonia" descr="© INSCALE GmbH, 05.05.2010&#10;http://www.presentationload.com/">
              <a:extLst>
                <a:ext uri="{FF2B5EF4-FFF2-40B4-BE49-F238E27FC236}">
                  <a16:creationId xmlns:a16="http://schemas.microsoft.com/office/drawing/2014/main" id="{65AA2343-BB62-43AA-858E-8D7DE8355C76}"/>
                </a:ext>
              </a:extLst>
            </p:cNvPr>
            <p:cNvSpPr>
              <a:spLocks/>
            </p:cNvSpPr>
            <p:nvPr/>
          </p:nvSpPr>
          <p:spPr bwMode="gray">
            <a:xfrm>
              <a:off x="6240656" y="5638265"/>
              <a:ext cx="279356" cy="534630"/>
            </a:xfrm>
            <a:custGeom>
              <a:avLst/>
              <a:gdLst/>
              <a:ahLst/>
              <a:cxnLst>
                <a:cxn ang="0">
                  <a:pos x="95" y="110"/>
                </a:cxn>
                <a:cxn ang="0">
                  <a:pos x="89" y="106"/>
                </a:cxn>
                <a:cxn ang="0">
                  <a:pos x="78" y="98"/>
                </a:cxn>
                <a:cxn ang="0">
                  <a:pos x="66" y="83"/>
                </a:cxn>
                <a:cxn ang="0">
                  <a:pos x="63" y="69"/>
                </a:cxn>
                <a:cxn ang="0">
                  <a:pos x="66" y="53"/>
                </a:cxn>
                <a:cxn ang="0">
                  <a:pos x="61" y="24"/>
                </a:cxn>
                <a:cxn ang="0">
                  <a:pos x="43" y="9"/>
                </a:cxn>
                <a:cxn ang="0">
                  <a:pos x="28" y="12"/>
                </a:cxn>
                <a:cxn ang="0">
                  <a:pos x="21" y="1"/>
                </a:cxn>
                <a:cxn ang="0">
                  <a:pos x="0" y="35"/>
                </a:cxn>
                <a:cxn ang="0">
                  <a:pos x="5" y="46"/>
                </a:cxn>
                <a:cxn ang="0">
                  <a:pos x="14" y="55"/>
                </a:cxn>
                <a:cxn ang="0">
                  <a:pos x="21" y="69"/>
                </a:cxn>
                <a:cxn ang="0">
                  <a:pos x="13" y="71"/>
                </a:cxn>
                <a:cxn ang="0">
                  <a:pos x="11" y="85"/>
                </a:cxn>
                <a:cxn ang="0">
                  <a:pos x="18" y="92"/>
                </a:cxn>
                <a:cxn ang="0">
                  <a:pos x="16" y="108"/>
                </a:cxn>
                <a:cxn ang="0">
                  <a:pos x="14" y="113"/>
                </a:cxn>
                <a:cxn ang="0">
                  <a:pos x="15" y="119"/>
                </a:cxn>
                <a:cxn ang="0">
                  <a:pos x="12" y="130"/>
                </a:cxn>
                <a:cxn ang="0">
                  <a:pos x="19" y="138"/>
                </a:cxn>
                <a:cxn ang="0">
                  <a:pos x="16" y="141"/>
                </a:cxn>
                <a:cxn ang="0">
                  <a:pos x="19" y="153"/>
                </a:cxn>
                <a:cxn ang="0">
                  <a:pos x="16" y="146"/>
                </a:cxn>
                <a:cxn ang="0">
                  <a:pos x="12" y="147"/>
                </a:cxn>
                <a:cxn ang="0">
                  <a:pos x="33" y="164"/>
                </a:cxn>
                <a:cxn ang="0">
                  <a:pos x="41" y="169"/>
                </a:cxn>
                <a:cxn ang="0">
                  <a:pos x="47" y="179"/>
                </a:cxn>
                <a:cxn ang="0">
                  <a:pos x="52" y="190"/>
                </a:cxn>
                <a:cxn ang="0">
                  <a:pos x="67" y="187"/>
                </a:cxn>
                <a:cxn ang="0">
                  <a:pos x="72" y="181"/>
                </a:cxn>
                <a:cxn ang="0">
                  <a:pos x="66" y="171"/>
                </a:cxn>
                <a:cxn ang="0">
                  <a:pos x="73" y="163"/>
                </a:cxn>
                <a:cxn ang="0">
                  <a:pos x="85" y="149"/>
                </a:cxn>
                <a:cxn ang="0">
                  <a:pos x="90" y="135"/>
                </a:cxn>
                <a:cxn ang="0">
                  <a:pos x="100" y="125"/>
                </a:cxn>
              </a:cxnLst>
              <a:rect l="0" t="0" r="r" b="b"/>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6" name="Mazedonien" descr="© INSCALE GmbH, 05.05.2010&#10;http://www.presentationload.com/">
              <a:extLst>
                <a:ext uri="{FF2B5EF4-FFF2-40B4-BE49-F238E27FC236}">
                  <a16:creationId xmlns:a16="http://schemas.microsoft.com/office/drawing/2014/main" id="{53AF32A3-C8E8-4D40-9560-B6C6009B1383}"/>
                </a:ext>
              </a:extLst>
            </p:cNvPr>
            <p:cNvSpPr>
              <a:spLocks/>
            </p:cNvSpPr>
            <p:nvPr/>
          </p:nvSpPr>
          <p:spPr bwMode="gray">
            <a:xfrm>
              <a:off x="6417261" y="5649503"/>
              <a:ext cx="349997" cy="293804"/>
            </a:xfrm>
            <a:custGeom>
              <a:avLst/>
              <a:gdLst/>
              <a:ahLst/>
              <a:cxnLst>
                <a:cxn ang="0">
                  <a:pos x="122" y="42"/>
                </a:cxn>
                <a:cxn ang="0">
                  <a:pos x="125" y="33"/>
                </a:cxn>
                <a:cxn ang="0">
                  <a:pos x="116" y="29"/>
                </a:cxn>
                <a:cxn ang="0">
                  <a:pos x="115" y="16"/>
                </a:cxn>
                <a:cxn ang="0">
                  <a:pos x="105" y="16"/>
                </a:cxn>
                <a:cxn ang="0">
                  <a:pos x="95" y="9"/>
                </a:cxn>
                <a:cxn ang="0">
                  <a:pos x="86" y="3"/>
                </a:cxn>
                <a:cxn ang="0">
                  <a:pos x="82" y="0"/>
                </a:cxn>
                <a:cxn ang="0">
                  <a:pos x="75" y="7"/>
                </a:cxn>
                <a:cxn ang="0">
                  <a:pos x="65" y="5"/>
                </a:cxn>
                <a:cxn ang="0">
                  <a:pos x="53" y="12"/>
                </a:cxn>
                <a:cxn ang="0">
                  <a:pos x="43" y="12"/>
                </a:cxn>
                <a:cxn ang="0">
                  <a:pos x="35" y="27"/>
                </a:cxn>
                <a:cxn ang="0">
                  <a:pos x="26" y="18"/>
                </a:cxn>
                <a:cxn ang="0">
                  <a:pos x="21" y="24"/>
                </a:cxn>
                <a:cxn ang="0">
                  <a:pos x="11" y="29"/>
                </a:cxn>
                <a:cxn ang="0">
                  <a:pos x="13" y="43"/>
                </a:cxn>
                <a:cxn ang="0">
                  <a:pos x="3" y="49"/>
                </a:cxn>
                <a:cxn ang="0">
                  <a:pos x="5" y="61"/>
                </a:cxn>
                <a:cxn ang="0">
                  <a:pos x="0" y="65"/>
                </a:cxn>
                <a:cxn ang="0">
                  <a:pos x="7" y="74"/>
                </a:cxn>
                <a:cxn ang="0">
                  <a:pos x="3" y="79"/>
                </a:cxn>
                <a:cxn ang="0">
                  <a:pos x="10" y="93"/>
                </a:cxn>
                <a:cxn ang="0">
                  <a:pos x="15" y="94"/>
                </a:cxn>
                <a:cxn ang="0">
                  <a:pos x="19" y="106"/>
                </a:cxn>
                <a:cxn ang="0">
                  <a:pos x="26" y="102"/>
                </a:cxn>
                <a:cxn ang="0">
                  <a:pos x="31" y="103"/>
                </a:cxn>
                <a:cxn ang="0">
                  <a:pos x="32" y="106"/>
                </a:cxn>
                <a:cxn ang="0">
                  <a:pos x="48" y="105"/>
                </a:cxn>
                <a:cxn ang="0">
                  <a:pos x="57" y="99"/>
                </a:cxn>
                <a:cxn ang="0">
                  <a:pos x="63" y="101"/>
                </a:cxn>
                <a:cxn ang="0">
                  <a:pos x="73" y="95"/>
                </a:cxn>
                <a:cxn ang="0">
                  <a:pos x="76" y="83"/>
                </a:cxn>
                <a:cxn ang="0">
                  <a:pos x="82" y="79"/>
                </a:cxn>
                <a:cxn ang="0">
                  <a:pos x="89" y="80"/>
                </a:cxn>
                <a:cxn ang="0">
                  <a:pos x="93" y="77"/>
                </a:cxn>
                <a:cxn ang="0">
                  <a:pos x="112" y="78"/>
                </a:cxn>
                <a:cxn ang="0">
                  <a:pos x="113" y="74"/>
                </a:cxn>
                <a:cxn ang="0">
                  <a:pos x="117" y="77"/>
                </a:cxn>
                <a:cxn ang="0">
                  <a:pos x="117" y="63"/>
                </a:cxn>
                <a:cxn ang="0">
                  <a:pos x="126" y="62"/>
                </a:cxn>
                <a:cxn ang="0">
                  <a:pos x="122" y="42"/>
                </a:cxn>
              </a:cxnLst>
              <a:rect l="0" t="0" r="r" b="b"/>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7" name="Slovakia" descr="© INSCALE GmbH, 05.05.2010&#10;http://www.presentationload.com/">
              <a:extLst>
                <a:ext uri="{FF2B5EF4-FFF2-40B4-BE49-F238E27FC236}">
                  <a16:creationId xmlns:a16="http://schemas.microsoft.com/office/drawing/2014/main" id="{13D24DED-B030-44AE-A706-FC9AAD7EB2FD}"/>
                </a:ext>
              </a:extLst>
            </p:cNvPr>
            <p:cNvSpPr>
              <a:spLocks/>
            </p:cNvSpPr>
            <p:nvPr/>
          </p:nvSpPr>
          <p:spPr bwMode="gray">
            <a:xfrm>
              <a:off x="5823227" y="4387585"/>
              <a:ext cx="685546" cy="362841"/>
            </a:xfrm>
            <a:custGeom>
              <a:avLst/>
              <a:gdLst/>
              <a:ahLst/>
              <a:cxnLst>
                <a:cxn ang="0">
                  <a:pos x="221" y="7"/>
                </a:cxn>
                <a:cxn ang="0">
                  <a:pos x="202" y="1"/>
                </a:cxn>
                <a:cxn ang="0">
                  <a:pos x="179" y="7"/>
                </a:cxn>
                <a:cxn ang="0">
                  <a:pos x="165" y="9"/>
                </a:cxn>
                <a:cxn ang="0">
                  <a:pos x="141" y="16"/>
                </a:cxn>
                <a:cxn ang="0">
                  <a:pos x="130" y="23"/>
                </a:cxn>
                <a:cxn ang="0">
                  <a:pos x="125" y="19"/>
                </a:cxn>
                <a:cxn ang="0">
                  <a:pos x="116" y="14"/>
                </a:cxn>
                <a:cxn ang="0">
                  <a:pos x="113" y="11"/>
                </a:cxn>
                <a:cxn ang="0">
                  <a:pos x="102" y="9"/>
                </a:cxn>
                <a:cxn ang="0">
                  <a:pos x="96" y="16"/>
                </a:cxn>
                <a:cxn ang="0">
                  <a:pos x="86" y="10"/>
                </a:cxn>
                <a:cxn ang="0">
                  <a:pos x="76" y="13"/>
                </a:cxn>
                <a:cxn ang="0">
                  <a:pos x="64" y="23"/>
                </a:cxn>
                <a:cxn ang="0">
                  <a:pos x="51" y="43"/>
                </a:cxn>
                <a:cxn ang="0">
                  <a:pos x="43" y="53"/>
                </a:cxn>
                <a:cxn ang="0">
                  <a:pos x="14" y="59"/>
                </a:cxn>
                <a:cxn ang="0">
                  <a:pos x="4" y="73"/>
                </a:cxn>
                <a:cxn ang="0">
                  <a:pos x="0" y="90"/>
                </a:cxn>
                <a:cxn ang="0">
                  <a:pos x="9" y="105"/>
                </a:cxn>
                <a:cxn ang="0">
                  <a:pos x="14" y="117"/>
                </a:cxn>
                <a:cxn ang="0">
                  <a:pos x="37" y="126"/>
                </a:cxn>
                <a:cxn ang="0">
                  <a:pos x="56" y="129"/>
                </a:cxn>
                <a:cxn ang="0">
                  <a:pos x="76" y="126"/>
                </a:cxn>
                <a:cxn ang="0">
                  <a:pos x="93" y="118"/>
                </a:cxn>
                <a:cxn ang="0">
                  <a:pos x="102" y="104"/>
                </a:cxn>
                <a:cxn ang="0">
                  <a:pos x="123" y="89"/>
                </a:cxn>
                <a:cxn ang="0">
                  <a:pos x="155" y="83"/>
                </a:cxn>
                <a:cxn ang="0">
                  <a:pos x="185" y="63"/>
                </a:cxn>
                <a:cxn ang="0">
                  <a:pos x="210" y="63"/>
                </a:cxn>
                <a:cxn ang="0">
                  <a:pos x="225" y="67"/>
                </a:cxn>
                <a:cxn ang="0">
                  <a:pos x="232" y="55"/>
                </a:cxn>
                <a:cxn ang="0">
                  <a:pos x="241" y="30"/>
                </a:cxn>
                <a:cxn ang="0">
                  <a:pos x="222" y="14"/>
                </a:cxn>
              </a:cxnLst>
              <a:rect l="0" t="0" r="r" b="b"/>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8" name="Hungary" descr="© INSCALE GmbH, 05.05.2010&#10;http://www.presentationload.com/">
              <a:extLst>
                <a:ext uri="{FF2B5EF4-FFF2-40B4-BE49-F238E27FC236}">
                  <a16:creationId xmlns:a16="http://schemas.microsoft.com/office/drawing/2014/main" id="{B1B5F404-822F-4A7E-AD1B-BE0B4F1AFFC5}"/>
                </a:ext>
              </a:extLst>
            </p:cNvPr>
            <p:cNvSpPr>
              <a:spLocks/>
            </p:cNvSpPr>
            <p:nvPr/>
          </p:nvSpPr>
          <p:spPr bwMode="gray">
            <a:xfrm>
              <a:off x="5754192" y="4549739"/>
              <a:ext cx="834856" cy="555502"/>
            </a:xfrm>
            <a:custGeom>
              <a:avLst/>
              <a:gdLst/>
              <a:ahLst/>
              <a:cxnLst>
                <a:cxn ang="0">
                  <a:pos x="292" y="23"/>
                </a:cxn>
                <a:cxn ang="0">
                  <a:pos x="276" y="15"/>
                </a:cxn>
                <a:cxn ang="0">
                  <a:pos x="265" y="10"/>
                </a:cxn>
                <a:cxn ang="0">
                  <a:pos x="250" y="9"/>
                </a:cxn>
                <a:cxn ang="0">
                  <a:pos x="235" y="5"/>
                </a:cxn>
                <a:cxn ang="0">
                  <a:pos x="210" y="5"/>
                </a:cxn>
                <a:cxn ang="0">
                  <a:pos x="180" y="25"/>
                </a:cxn>
                <a:cxn ang="0">
                  <a:pos x="148" y="31"/>
                </a:cxn>
                <a:cxn ang="0">
                  <a:pos x="127" y="46"/>
                </a:cxn>
                <a:cxn ang="0">
                  <a:pos x="118" y="60"/>
                </a:cxn>
                <a:cxn ang="0">
                  <a:pos x="101" y="68"/>
                </a:cxn>
                <a:cxn ang="0">
                  <a:pos x="81" y="71"/>
                </a:cxn>
                <a:cxn ang="0">
                  <a:pos x="62" y="68"/>
                </a:cxn>
                <a:cxn ang="0">
                  <a:pos x="39" y="59"/>
                </a:cxn>
                <a:cxn ang="0">
                  <a:pos x="36" y="67"/>
                </a:cxn>
                <a:cxn ang="0">
                  <a:pos x="38" y="76"/>
                </a:cxn>
                <a:cxn ang="0">
                  <a:pos x="19" y="75"/>
                </a:cxn>
                <a:cxn ang="0">
                  <a:pos x="14" y="84"/>
                </a:cxn>
                <a:cxn ang="0">
                  <a:pos x="23" y="90"/>
                </a:cxn>
                <a:cxn ang="0">
                  <a:pos x="14" y="107"/>
                </a:cxn>
                <a:cxn ang="0">
                  <a:pos x="17" y="116"/>
                </a:cxn>
                <a:cxn ang="0">
                  <a:pos x="6" y="126"/>
                </a:cxn>
                <a:cxn ang="0">
                  <a:pos x="9" y="135"/>
                </a:cxn>
                <a:cxn ang="0">
                  <a:pos x="13" y="143"/>
                </a:cxn>
                <a:cxn ang="0">
                  <a:pos x="21" y="152"/>
                </a:cxn>
                <a:cxn ang="0">
                  <a:pos x="27" y="160"/>
                </a:cxn>
                <a:cxn ang="0">
                  <a:pos x="38" y="166"/>
                </a:cxn>
                <a:cxn ang="0">
                  <a:pos x="60" y="189"/>
                </a:cxn>
                <a:cxn ang="0">
                  <a:pos x="76" y="198"/>
                </a:cxn>
                <a:cxn ang="0">
                  <a:pos x="115" y="199"/>
                </a:cxn>
                <a:cxn ang="0">
                  <a:pos x="129" y="188"/>
                </a:cxn>
                <a:cxn ang="0">
                  <a:pos x="140" y="179"/>
                </a:cxn>
                <a:cxn ang="0">
                  <a:pos x="157" y="173"/>
                </a:cxn>
                <a:cxn ang="0">
                  <a:pos x="173" y="168"/>
                </a:cxn>
                <a:cxn ang="0">
                  <a:pos x="202" y="163"/>
                </a:cxn>
                <a:cxn ang="0">
                  <a:pos x="213" y="162"/>
                </a:cxn>
                <a:cxn ang="0">
                  <a:pos x="234" y="152"/>
                </a:cxn>
                <a:cxn ang="0">
                  <a:pos x="239" y="140"/>
                </a:cxn>
                <a:cxn ang="0">
                  <a:pos x="241" y="127"/>
                </a:cxn>
                <a:cxn ang="0">
                  <a:pos x="245" y="114"/>
                </a:cxn>
                <a:cxn ang="0">
                  <a:pos x="250" y="98"/>
                </a:cxn>
                <a:cxn ang="0">
                  <a:pos x="259" y="76"/>
                </a:cxn>
                <a:cxn ang="0">
                  <a:pos x="262" y="66"/>
                </a:cxn>
                <a:cxn ang="0">
                  <a:pos x="276" y="46"/>
                </a:cxn>
                <a:cxn ang="0">
                  <a:pos x="297" y="31"/>
                </a:cxn>
              </a:cxnLst>
              <a:rect l="0" t="0" r="r" b="b"/>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69" name="Estonia" descr="© INSCALE GmbH, 05.05.2010&#10;http://www.presentationload.com/">
              <a:extLst>
                <a:ext uri="{FF2B5EF4-FFF2-40B4-BE49-F238E27FC236}">
                  <a16:creationId xmlns:a16="http://schemas.microsoft.com/office/drawing/2014/main" id="{92617C14-0CAF-4B5B-9652-AA56B548CA4E}"/>
                </a:ext>
              </a:extLst>
            </p:cNvPr>
            <p:cNvSpPr>
              <a:spLocks noEditPoints="1"/>
            </p:cNvSpPr>
            <p:nvPr/>
          </p:nvSpPr>
          <p:spPr bwMode="gray">
            <a:xfrm>
              <a:off x="6176437" y="2489891"/>
              <a:ext cx="600454" cy="380502"/>
            </a:xfrm>
            <a:custGeom>
              <a:avLst/>
              <a:gdLst/>
              <a:ahLst/>
              <a:cxnLst>
                <a:cxn ang="0">
                  <a:pos x="199" y="82"/>
                </a:cxn>
                <a:cxn ang="0">
                  <a:pos x="192" y="42"/>
                </a:cxn>
                <a:cxn ang="0">
                  <a:pos x="198" y="11"/>
                </a:cxn>
                <a:cxn ang="0">
                  <a:pos x="194" y="5"/>
                </a:cxn>
                <a:cxn ang="0">
                  <a:pos x="150" y="5"/>
                </a:cxn>
                <a:cxn ang="0">
                  <a:pos x="133" y="7"/>
                </a:cxn>
                <a:cxn ang="0">
                  <a:pos x="129" y="8"/>
                </a:cxn>
                <a:cxn ang="0">
                  <a:pos x="124" y="7"/>
                </a:cxn>
                <a:cxn ang="0">
                  <a:pos x="118" y="3"/>
                </a:cxn>
                <a:cxn ang="0">
                  <a:pos x="114" y="8"/>
                </a:cxn>
                <a:cxn ang="0">
                  <a:pos x="103" y="17"/>
                </a:cxn>
                <a:cxn ang="0">
                  <a:pos x="91" y="24"/>
                </a:cxn>
                <a:cxn ang="0">
                  <a:pos x="75" y="30"/>
                </a:cxn>
                <a:cxn ang="0">
                  <a:pos x="66" y="31"/>
                </a:cxn>
                <a:cxn ang="0">
                  <a:pos x="67" y="39"/>
                </a:cxn>
                <a:cxn ang="0">
                  <a:pos x="56" y="44"/>
                </a:cxn>
                <a:cxn ang="0">
                  <a:pos x="51" y="45"/>
                </a:cxn>
                <a:cxn ang="0">
                  <a:pos x="52" y="50"/>
                </a:cxn>
                <a:cxn ang="0">
                  <a:pos x="52" y="61"/>
                </a:cxn>
                <a:cxn ang="0">
                  <a:pos x="51" y="65"/>
                </a:cxn>
                <a:cxn ang="0">
                  <a:pos x="58" y="72"/>
                </a:cxn>
                <a:cxn ang="0">
                  <a:pos x="56" y="77"/>
                </a:cxn>
                <a:cxn ang="0">
                  <a:pos x="57" y="88"/>
                </a:cxn>
                <a:cxn ang="0">
                  <a:pos x="69" y="101"/>
                </a:cxn>
                <a:cxn ang="0">
                  <a:pos x="78" y="99"/>
                </a:cxn>
                <a:cxn ang="0">
                  <a:pos x="87" y="94"/>
                </a:cxn>
                <a:cxn ang="0">
                  <a:pos x="97" y="112"/>
                </a:cxn>
                <a:cxn ang="0">
                  <a:pos x="98" y="126"/>
                </a:cxn>
                <a:cxn ang="0">
                  <a:pos x="105" y="122"/>
                </a:cxn>
                <a:cxn ang="0">
                  <a:pos x="119" y="108"/>
                </a:cxn>
                <a:cxn ang="0">
                  <a:pos x="127" y="108"/>
                </a:cxn>
                <a:cxn ang="0">
                  <a:pos x="140" y="117"/>
                </a:cxn>
                <a:cxn ang="0">
                  <a:pos x="154" y="117"/>
                </a:cxn>
                <a:cxn ang="0">
                  <a:pos x="164" y="131"/>
                </a:cxn>
                <a:cxn ang="0">
                  <a:pos x="188" y="126"/>
                </a:cxn>
                <a:cxn ang="0">
                  <a:pos x="202" y="123"/>
                </a:cxn>
                <a:cxn ang="0">
                  <a:pos x="205" y="108"/>
                </a:cxn>
                <a:cxn ang="0">
                  <a:pos x="28" y="91"/>
                </a:cxn>
                <a:cxn ang="0">
                  <a:pos x="15" y="93"/>
                </a:cxn>
                <a:cxn ang="0">
                  <a:pos x="11" y="104"/>
                </a:cxn>
                <a:cxn ang="0">
                  <a:pos x="0" y="99"/>
                </a:cxn>
                <a:cxn ang="0">
                  <a:pos x="6" y="108"/>
                </a:cxn>
                <a:cxn ang="0">
                  <a:pos x="16" y="119"/>
                </a:cxn>
                <a:cxn ang="0">
                  <a:pos x="13" y="125"/>
                </a:cxn>
                <a:cxn ang="0">
                  <a:pos x="13" y="137"/>
                </a:cxn>
                <a:cxn ang="0">
                  <a:pos x="24" y="114"/>
                </a:cxn>
                <a:cxn ang="0">
                  <a:pos x="44" y="99"/>
                </a:cxn>
                <a:cxn ang="0">
                  <a:pos x="28" y="91"/>
                </a:cxn>
                <a:cxn ang="0">
                  <a:pos x="18" y="77"/>
                </a:cxn>
                <a:cxn ang="0">
                  <a:pos x="26" y="80"/>
                </a:cxn>
                <a:cxn ang="0">
                  <a:pos x="32" y="76"/>
                </a:cxn>
                <a:cxn ang="0">
                  <a:pos x="32" y="65"/>
                </a:cxn>
                <a:cxn ang="0">
                  <a:pos x="19" y="57"/>
                </a:cxn>
                <a:cxn ang="0">
                  <a:pos x="8" y="71"/>
                </a:cxn>
                <a:cxn ang="0">
                  <a:pos x="9" y="75"/>
                </a:cxn>
                <a:cxn ang="0">
                  <a:pos x="45" y="83"/>
                </a:cxn>
                <a:cxn ang="0">
                  <a:pos x="45" y="88"/>
                </a:cxn>
                <a:cxn ang="0">
                  <a:pos x="51" y="83"/>
                </a:cxn>
                <a:cxn ang="0">
                  <a:pos x="45" y="58"/>
                </a:cxn>
              </a:cxnLst>
              <a:rect l="0" t="0" r="r" b="b"/>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0" name="Belarus" descr="© INSCALE GmbH, 05.05.2010&#10;http://www.presentationload.com/">
              <a:extLst>
                <a:ext uri="{FF2B5EF4-FFF2-40B4-BE49-F238E27FC236}">
                  <a16:creationId xmlns:a16="http://schemas.microsoft.com/office/drawing/2014/main" id="{C4D97B90-B512-449A-8C51-BC68F3549300}"/>
                </a:ext>
              </a:extLst>
            </p:cNvPr>
            <p:cNvSpPr>
              <a:spLocks/>
            </p:cNvSpPr>
            <p:nvPr/>
          </p:nvSpPr>
          <p:spPr bwMode="gray">
            <a:xfrm>
              <a:off x="6471847" y="3066263"/>
              <a:ext cx="1017884" cy="918342"/>
            </a:xfrm>
            <a:custGeom>
              <a:avLst/>
              <a:gdLst/>
              <a:ahLst/>
              <a:cxnLst>
                <a:cxn ang="0">
                  <a:pos x="364" y="131"/>
                </a:cxn>
                <a:cxn ang="0">
                  <a:pos x="349" y="115"/>
                </a:cxn>
                <a:cxn ang="0">
                  <a:pos x="320" y="117"/>
                </a:cxn>
                <a:cxn ang="0">
                  <a:pos x="310" y="96"/>
                </a:cxn>
                <a:cxn ang="0">
                  <a:pos x="288" y="82"/>
                </a:cxn>
                <a:cxn ang="0">
                  <a:pos x="283" y="70"/>
                </a:cxn>
                <a:cxn ang="0">
                  <a:pos x="267" y="46"/>
                </a:cxn>
                <a:cxn ang="0">
                  <a:pos x="256" y="14"/>
                </a:cxn>
                <a:cxn ang="0">
                  <a:pos x="219" y="7"/>
                </a:cxn>
                <a:cxn ang="0">
                  <a:pos x="202" y="20"/>
                </a:cxn>
                <a:cxn ang="0">
                  <a:pos x="177" y="5"/>
                </a:cxn>
                <a:cxn ang="0">
                  <a:pos x="167" y="1"/>
                </a:cxn>
                <a:cxn ang="0">
                  <a:pos x="145" y="3"/>
                </a:cxn>
                <a:cxn ang="0">
                  <a:pos x="132" y="20"/>
                </a:cxn>
                <a:cxn ang="0">
                  <a:pos x="125" y="30"/>
                </a:cxn>
                <a:cxn ang="0">
                  <a:pos x="113" y="28"/>
                </a:cxn>
                <a:cxn ang="0">
                  <a:pos x="106" y="39"/>
                </a:cxn>
                <a:cxn ang="0">
                  <a:pos x="96" y="44"/>
                </a:cxn>
                <a:cxn ang="0">
                  <a:pos x="94" y="56"/>
                </a:cxn>
                <a:cxn ang="0">
                  <a:pos x="107" y="64"/>
                </a:cxn>
                <a:cxn ang="0">
                  <a:pos x="104" y="78"/>
                </a:cxn>
                <a:cxn ang="0">
                  <a:pos x="86" y="94"/>
                </a:cxn>
                <a:cxn ang="0">
                  <a:pos x="77" y="121"/>
                </a:cxn>
                <a:cxn ang="0">
                  <a:pos x="83" y="141"/>
                </a:cxn>
                <a:cxn ang="0">
                  <a:pos x="72" y="142"/>
                </a:cxn>
                <a:cxn ang="0">
                  <a:pos x="57" y="154"/>
                </a:cxn>
                <a:cxn ang="0">
                  <a:pos x="49" y="166"/>
                </a:cxn>
                <a:cxn ang="0">
                  <a:pos x="34" y="174"/>
                </a:cxn>
                <a:cxn ang="0">
                  <a:pos x="20" y="173"/>
                </a:cxn>
                <a:cxn ang="0">
                  <a:pos x="12" y="175"/>
                </a:cxn>
                <a:cxn ang="0">
                  <a:pos x="8" y="189"/>
                </a:cxn>
                <a:cxn ang="0">
                  <a:pos x="27" y="225"/>
                </a:cxn>
                <a:cxn ang="0">
                  <a:pos x="30" y="237"/>
                </a:cxn>
                <a:cxn ang="0">
                  <a:pos x="30" y="257"/>
                </a:cxn>
                <a:cxn ang="0">
                  <a:pos x="5" y="286"/>
                </a:cxn>
                <a:cxn ang="0">
                  <a:pos x="29" y="299"/>
                </a:cxn>
                <a:cxn ang="0">
                  <a:pos x="30" y="313"/>
                </a:cxn>
                <a:cxn ang="0">
                  <a:pos x="28" y="326"/>
                </a:cxn>
                <a:cxn ang="0">
                  <a:pos x="36" y="321"/>
                </a:cxn>
                <a:cxn ang="0">
                  <a:pos x="59" y="302"/>
                </a:cxn>
                <a:cxn ang="0">
                  <a:pos x="98" y="292"/>
                </a:cxn>
                <a:cxn ang="0">
                  <a:pos x="129" y="288"/>
                </a:cxn>
                <a:cxn ang="0">
                  <a:pos x="145" y="292"/>
                </a:cxn>
                <a:cxn ang="0">
                  <a:pos x="163" y="293"/>
                </a:cxn>
                <a:cxn ang="0">
                  <a:pos x="184" y="296"/>
                </a:cxn>
                <a:cxn ang="0">
                  <a:pos x="201" y="301"/>
                </a:cxn>
                <a:cxn ang="0">
                  <a:pos x="209" y="293"/>
                </a:cxn>
                <a:cxn ang="0">
                  <a:pos x="223" y="293"/>
                </a:cxn>
                <a:cxn ang="0">
                  <a:pos x="235" y="286"/>
                </a:cxn>
                <a:cxn ang="0">
                  <a:pos x="242" y="285"/>
                </a:cxn>
                <a:cxn ang="0">
                  <a:pos x="253" y="277"/>
                </a:cxn>
                <a:cxn ang="0">
                  <a:pos x="265" y="292"/>
                </a:cxn>
                <a:cxn ang="0">
                  <a:pos x="279" y="280"/>
                </a:cxn>
                <a:cxn ang="0">
                  <a:pos x="302" y="276"/>
                </a:cxn>
                <a:cxn ang="0">
                  <a:pos x="311" y="265"/>
                </a:cxn>
                <a:cxn ang="0">
                  <a:pos x="337" y="225"/>
                </a:cxn>
                <a:cxn ang="0">
                  <a:pos x="351" y="221"/>
                </a:cxn>
                <a:cxn ang="0">
                  <a:pos x="335" y="196"/>
                </a:cxn>
                <a:cxn ang="0">
                  <a:pos x="326" y="180"/>
                </a:cxn>
                <a:cxn ang="0">
                  <a:pos x="316" y="166"/>
                </a:cxn>
                <a:cxn ang="0">
                  <a:pos x="326" y="155"/>
                </a:cxn>
                <a:cxn ang="0">
                  <a:pos x="356" y="145"/>
                </a:cxn>
                <a:cxn ang="0">
                  <a:pos x="365" y="136"/>
                </a:cxn>
              </a:cxnLst>
              <a:rect l="0" t="0" r="r" b="b"/>
              <a:pathLst>
                <a:path w="365" h="330">
                  <a:moveTo>
                    <a:pt x="365" y="136"/>
                  </a:moveTo>
                  <a:cubicBezTo>
                    <a:pt x="364" y="131"/>
                    <a:pt x="364" y="131"/>
                    <a:pt x="364" y="131"/>
                  </a:cubicBezTo>
                  <a:cubicBezTo>
                    <a:pt x="344" y="122"/>
                    <a:pt x="344" y="122"/>
                    <a:pt x="344" y="122"/>
                  </a:cubicBezTo>
                  <a:cubicBezTo>
                    <a:pt x="349" y="115"/>
                    <a:pt x="349" y="115"/>
                    <a:pt x="349" y="115"/>
                  </a:cubicBezTo>
                  <a:cubicBezTo>
                    <a:pt x="333" y="113"/>
                    <a:pt x="333" y="113"/>
                    <a:pt x="333" y="113"/>
                  </a:cubicBezTo>
                  <a:cubicBezTo>
                    <a:pt x="320" y="117"/>
                    <a:pt x="320" y="117"/>
                    <a:pt x="320" y="117"/>
                  </a:cubicBezTo>
                  <a:cubicBezTo>
                    <a:pt x="320" y="117"/>
                    <a:pt x="322" y="104"/>
                    <a:pt x="319" y="101"/>
                  </a:cubicBezTo>
                  <a:cubicBezTo>
                    <a:pt x="316" y="97"/>
                    <a:pt x="310" y="96"/>
                    <a:pt x="310" y="96"/>
                  </a:cubicBezTo>
                  <a:cubicBezTo>
                    <a:pt x="310" y="96"/>
                    <a:pt x="292" y="95"/>
                    <a:pt x="291" y="91"/>
                  </a:cubicBezTo>
                  <a:cubicBezTo>
                    <a:pt x="289" y="87"/>
                    <a:pt x="288" y="82"/>
                    <a:pt x="288" y="82"/>
                  </a:cubicBezTo>
                  <a:cubicBezTo>
                    <a:pt x="280" y="80"/>
                    <a:pt x="280" y="80"/>
                    <a:pt x="280" y="80"/>
                  </a:cubicBezTo>
                  <a:cubicBezTo>
                    <a:pt x="280" y="80"/>
                    <a:pt x="289" y="73"/>
                    <a:pt x="283" y="70"/>
                  </a:cubicBezTo>
                  <a:cubicBezTo>
                    <a:pt x="276" y="66"/>
                    <a:pt x="265" y="64"/>
                    <a:pt x="265" y="64"/>
                  </a:cubicBezTo>
                  <a:cubicBezTo>
                    <a:pt x="267" y="46"/>
                    <a:pt x="267" y="46"/>
                    <a:pt x="267" y="46"/>
                  </a:cubicBezTo>
                  <a:cubicBezTo>
                    <a:pt x="255" y="30"/>
                    <a:pt x="255" y="30"/>
                    <a:pt x="255" y="30"/>
                  </a:cubicBezTo>
                  <a:cubicBezTo>
                    <a:pt x="255" y="30"/>
                    <a:pt x="263" y="21"/>
                    <a:pt x="256" y="14"/>
                  </a:cubicBezTo>
                  <a:cubicBezTo>
                    <a:pt x="250" y="8"/>
                    <a:pt x="244" y="11"/>
                    <a:pt x="238" y="8"/>
                  </a:cubicBezTo>
                  <a:cubicBezTo>
                    <a:pt x="233" y="3"/>
                    <a:pt x="225" y="3"/>
                    <a:pt x="219" y="7"/>
                  </a:cubicBezTo>
                  <a:cubicBezTo>
                    <a:pt x="211" y="10"/>
                    <a:pt x="205" y="12"/>
                    <a:pt x="205" y="12"/>
                  </a:cubicBezTo>
                  <a:cubicBezTo>
                    <a:pt x="205" y="12"/>
                    <a:pt x="211" y="20"/>
                    <a:pt x="202" y="20"/>
                  </a:cubicBezTo>
                  <a:cubicBezTo>
                    <a:pt x="191" y="18"/>
                    <a:pt x="203" y="9"/>
                    <a:pt x="197" y="5"/>
                  </a:cubicBezTo>
                  <a:cubicBezTo>
                    <a:pt x="192" y="0"/>
                    <a:pt x="178" y="2"/>
                    <a:pt x="177" y="5"/>
                  </a:cubicBezTo>
                  <a:cubicBezTo>
                    <a:pt x="175" y="6"/>
                    <a:pt x="176" y="12"/>
                    <a:pt x="171" y="11"/>
                  </a:cubicBezTo>
                  <a:cubicBezTo>
                    <a:pt x="164" y="10"/>
                    <a:pt x="172" y="2"/>
                    <a:pt x="167" y="1"/>
                  </a:cubicBezTo>
                  <a:cubicBezTo>
                    <a:pt x="161" y="0"/>
                    <a:pt x="155" y="5"/>
                    <a:pt x="152" y="5"/>
                  </a:cubicBezTo>
                  <a:cubicBezTo>
                    <a:pt x="149" y="5"/>
                    <a:pt x="147" y="3"/>
                    <a:pt x="145" y="3"/>
                  </a:cubicBezTo>
                  <a:cubicBezTo>
                    <a:pt x="143" y="6"/>
                    <a:pt x="141" y="6"/>
                    <a:pt x="141" y="6"/>
                  </a:cubicBezTo>
                  <a:cubicBezTo>
                    <a:pt x="132" y="20"/>
                    <a:pt x="132" y="20"/>
                    <a:pt x="132" y="20"/>
                  </a:cubicBezTo>
                  <a:cubicBezTo>
                    <a:pt x="132" y="20"/>
                    <a:pt x="135" y="26"/>
                    <a:pt x="132" y="29"/>
                  </a:cubicBezTo>
                  <a:cubicBezTo>
                    <a:pt x="129" y="31"/>
                    <a:pt x="125" y="30"/>
                    <a:pt x="125" y="30"/>
                  </a:cubicBezTo>
                  <a:cubicBezTo>
                    <a:pt x="125" y="30"/>
                    <a:pt x="122" y="31"/>
                    <a:pt x="120" y="31"/>
                  </a:cubicBezTo>
                  <a:cubicBezTo>
                    <a:pt x="118" y="31"/>
                    <a:pt x="113" y="28"/>
                    <a:pt x="113" y="28"/>
                  </a:cubicBezTo>
                  <a:cubicBezTo>
                    <a:pt x="109" y="30"/>
                    <a:pt x="109" y="30"/>
                    <a:pt x="109" y="30"/>
                  </a:cubicBezTo>
                  <a:cubicBezTo>
                    <a:pt x="109" y="30"/>
                    <a:pt x="109" y="37"/>
                    <a:pt x="106" y="39"/>
                  </a:cubicBezTo>
                  <a:cubicBezTo>
                    <a:pt x="104" y="42"/>
                    <a:pt x="100" y="41"/>
                    <a:pt x="100" y="41"/>
                  </a:cubicBezTo>
                  <a:cubicBezTo>
                    <a:pt x="96" y="44"/>
                    <a:pt x="96" y="44"/>
                    <a:pt x="96" y="44"/>
                  </a:cubicBezTo>
                  <a:cubicBezTo>
                    <a:pt x="96" y="50"/>
                    <a:pt x="96" y="50"/>
                    <a:pt x="96" y="50"/>
                  </a:cubicBezTo>
                  <a:cubicBezTo>
                    <a:pt x="94" y="56"/>
                    <a:pt x="94" y="56"/>
                    <a:pt x="94" y="56"/>
                  </a:cubicBezTo>
                  <a:cubicBezTo>
                    <a:pt x="93" y="66"/>
                    <a:pt x="93" y="66"/>
                    <a:pt x="93" y="66"/>
                  </a:cubicBezTo>
                  <a:cubicBezTo>
                    <a:pt x="93" y="66"/>
                    <a:pt x="106" y="61"/>
                    <a:pt x="107" y="64"/>
                  </a:cubicBezTo>
                  <a:cubicBezTo>
                    <a:pt x="108" y="68"/>
                    <a:pt x="104" y="73"/>
                    <a:pt x="104" y="73"/>
                  </a:cubicBezTo>
                  <a:cubicBezTo>
                    <a:pt x="104" y="78"/>
                    <a:pt x="104" y="78"/>
                    <a:pt x="104" y="78"/>
                  </a:cubicBezTo>
                  <a:cubicBezTo>
                    <a:pt x="89" y="82"/>
                    <a:pt x="89" y="82"/>
                    <a:pt x="89" y="82"/>
                  </a:cubicBezTo>
                  <a:cubicBezTo>
                    <a:pt x="89" y="82"/>
                    <a:pt x="90" y="92"/>
                    <a:pt x="86" y="94"/>
                  </a:cubicBezTo>
                  <a:cubicBezTo>
                    <a:pt x="81" y="95"/>
                    <a:pt x="74" y="100"/>
                    <a:pt x="74" y="104"/>
                  </a:cubicBezTo>
                  <a:cubicBezTo>
                    <a:pt x="74" y="109"/>
                    <a:pt x="77" y="121"/>
                    <a:pt x="77" y="121"/>
                  </a:cubicBezTo>
                  <a:cubicBezTo>
                    <a:pt x="74" y="137"/>
                    <a:pt x="74" y="137"/>
                    <a:pt x="74" y="137"/>
                  </a:cubicBezTo>
                  <a:cubicBezTo>
                    <a:pt x="74" y="137"/>
                    <a:pt x="83" y="136"/>
                    <a:pt x="83" y="141"/>
                  </a:cubicBezTo>
                  <a:cubicBezTo>
                    <a:pt x="85" y="148"/>
                    <a:pt x="78" y="153"/>
                    <a:pt x="75" y="150"/>
                  </a:cubicBezTo>
                  <a:cubicBezTo>
                    <a:pt x="72" y="147"/>
                    <a:pt x="76" y="141"/>
                    <a:pt x="72" y="142"/>
                  </a:cubicBezTo>
                  <a:cubicBezTo>
                    <a:pt x="67" y="142"/>
                    <a:pt x="61" y="144"/>
                    <a:pt x="61" y="144"/>
                  </a:cubicBezTo>
                  <a:cubicBezTo>
                    <a:pt x="57" y="154"/>
                    <a:pt x="57" y="154"/>
                    <a:pt x="57" y="154"/>
                  </a:cubicBezTo>
                  <a:cubicBezTo>
                    <a:pt x="57" y="154"/>
                    <a:pt x="49" y="151"/>
                    <a:pt x="47" y="154"/>
                  </a:cubicBezTo>
                  <a:cubicBezTo>
                    <a:pt x="46" y="156"/>
                    <a:pt x="53" y="165"/>
                    <a:pt x="49" y="166"/>
                  </a:cubicBezTo>
                  <a:cubicBezTo>
                    <a:pt x="45" y="168"/>
                    <a:pt x="41" y="166"/>
                    <a:pt x="41" y="166"/>
                  </a:cubicBezTo>
                  <a:cubicBezTo>
                    <a:pt x="34" y="174"/>
                    <a:pt x="34" y="174"/>
                    <a:pt x="34" y="174"/>
                  </a:cubicBezTo>
                  <a:cubicBezTo>
                    <a:pt x="27" y="171"/>
                    <a:pt x="27" y="171"/>
                    <a:pt x="27" y="171"/>
                  </a:cubicBezTo>
                  <a:cubicBezTo>
                    <a:pt x="20" y="173"/>
                    <a:pt x="20" y="173"/>
                    <a:pt x="20" y="173"/>
                  </a:cubicBezTo>
                  <a:cubicBezTo>
                    <a:pt x="13" y="171"/>
                    <a:pt x="13" y="171"/>
                    <a:pt x="13" y="171"/>
                  </a:cubicBezTo>
                  <a:cubicBezTo>
                    <a:pt x="12" y="175"/>
                    <a:pt x="12" y="175"/>
                    <a:pt x="12" y="175"/>
                  </a:cubicBezTo>
                  <a:cubicBezTo>
                    <a:pt x="0" y="176"/>
                    <a:pt x="0" y="176"/>
                    <a:pt x="0" y="176"/>
                  </a:cubicBezTo>
                  <a:cubicBezTo>
                    <a:pt x="8" y="189"/>
                    <a:pt x="8" y="189"/>
                    <a:pt x="8" y="189"/>
                  </a:cubicBezTo>
                  <a:cubicBezTo>
                    <a:pt x="8" y="189"/>
                    <a:pt x="9" y="195"/>
                    <a:pt x="11" y="201"/>
                  </a:cubicBezTo>
                  <a:cubicBezTo>
                    <a:pt x="12" y="207"/>
                    <a:pt x="27" y="225"/>
                    <a:pt x="27" y="225"/>
                  </a:cubicBezTo>
                  <a:cubicBezTo>
                    <a:pt x="25" y="229"/>
                    <a:pt x="25" y="229"/>
                    <a:pt x="25" y="229"/>
                  </a:cubicBezTo>
                  <a:cubicBezTo>
                    <a:pt x="30" y="237"/>
                    <a:pt x="30" y="237"/>
                    <a:pt x="30" y="237"/>
                  </a:cubicBezTo>
                  <a:cubicBezTo>
                    <a:pt x="28" y="238"/>
                    <a:pt x="28" y="238"/>
                    <a:pt x="28" y="238"/>
                  </a:cubicBezTo>
                  <a:cubicBezTo>
                    <a:pt x="30" y="257"/>
                    <a:pt x="30" y="257"/>
                    <a:pt x="30" y="257"/>
                  </a:cubicBezTo>
                  <a:cubicBezTo>
                    <a:pt x="30" y="257"/>
                    <a:pt x="18" y="260"/>
                    <a:pt x="12" y="265"/>
                  </a:cubicBezTo>
                  <a:cubicBezTo>
                    <a:pt x="6" y="271"/>
                    <a:pt x="5" y="286"/>
                    <a:pt x="5" y="286"/>
                  </a:cubicBezTo>
                  <a:cubicBezTo>
                    <a:pt x="5" y="286"/>
                    <a:pt x="12" y="286"/>
                    <a:pt x="22" y="291"/>
                  </a:cubicBezTo>
                  <a:cubicBezTo>
                    <a:pt x="31" y="294"/>
                    <a:pt x="29" y="299"/>
                    <a:pt x="29" y="299"/>
                  </a:cubicBezTo>
                  <a:cubicBezTo>
                    <a:pt x="27" y="307"/>
                    <a:pt x="27" y="307"/>
                    <a:pt x="27" y="307"/>
                  </a:cubicBezTo>
                  <a:cubicBezTo>
                    <a:pt x="30" y="313"/>
                    <a:pt x="30" y="313"/>
                    <a:pt x="30" y="313"/>
                  </a:cubicBezTo>
                  <a:cubicBezTo>
                    <a:pt x="26" y="317"/>
                    <a:pt x="26" y="317"/>
                    <a:pt x="26" y="317"/>
                  </a:cubicBezTo>
                  <a:cubicBezTo>
                    <a:pt x="26" y="317"/>
                    <a:pt x="26" y="323"/>
                    <a:pt x="28" y="326"/>
                  </a:cubicBezTo>
                  <a:cubicBezTo>
                    <a:pt x="29" y="327"/>
                    <a:pt x="30" y="329"/>
                    <a:pt x="31" y="330"/>
                  </a:cubicBezTo>
                  <a:cubicBezTo>
                    <a:pt x="31" y="328"/>
                    <a:pt x="31" y="321"/>
                    <a:pt x="36" y="321"/>
                  </a:cubicBezTo>
                  <a:cubicBezTo>
                    <a:pt x="41" y="321"/>
                    <a:pt x="42" y="326"/>
                    <a:pt x="50" y="320"/>
                  </a:cubicBezTo>
                  <a:cubicBezTo>
                    <a:pt x="59" y="314"/>
                    <a:pt x="51" y="307"/>
                    <a:pt x="59" y="302"/>
                  </a:cubicBezTo>
                  <a:cubicBezTo>
                    <a:pt x="66" y="297"/>
                    <a:pt x="72" y="300"/>
                    <a:pt x="80" y="296"/>
                  </a:cubicBezTo>
                  <a:cubicBezTo>
                    <a:pt x="89" y="292"/>
                    <a:pt x="90" y="291"/>
                    <a:pt x="98" y="292"/>
                  </a:cubicBezTo>
                  <a:cubicBezTo>
                    <a:pt x="107" y="293"/>
                    <a:pt x="110" y="290"/>
                    <a:pt x="115" y="288"/>
                  </a:cubicBezTo>
                  <a:cubicBezTo>
                    <a:pt x="121" y="286"/>
                    <a:pt x="129" y="288"/>
                    <a:pt x="129" y="288"/>
                  </a:cubicBezTo>
                  <a:cubicBezTo>
                    <a:pt x="139" y="288"/>
                    <a:pt x="139" y="288"/>
                    <a:pt x="139" y="288"/>
                  </a:cubicBezTo>
                  <a:cubicBezTo>
                    <a:pt x="145" y="292"/>
                    <a:pt x="145" y="292"/>
                    <a:pt x="145" y="292"/>
                  </a:cubicBezTo>
                  <a:cubicBezTo>
                    <a:pt x="152" y="288"/>
                    <a:pt x="152" y="288"/>
                    <a:pt x="152" y="288"/>
                  </a:cubicBezTo>
                  <a:cubicBezTo>
                    <a:pt x="163" y="293"/>
                    <a:pt x="163" y="293"/>
                    <a:pt x="163" y="293"/>
                  </a:cubicBezTo>
                  <a:cubicBezTo>
                    <a:pt x="163" y="293"/>
                    <a:pt x="169" y="281"/>
                    <a:pt x="174" y="288"/>
                  </a:cubicBezTo>
                  <a:cubicBezTo>
                    <a:pt x="179" y="293"/>
                    <a:pt x="176" y="298"/>
                    <a:pt x="184" y="296"/>
                  </a:cubicBezTo>
                  <a:cubicBezTo>
                    <a:pt x="192" y="294"/>
                    <a:pt x="196" y="295"/>
                    <a:pt x="196" y="295"/>
                  </a:cubicBezTo>
                  <a:cubicBezTo>
                    <a:pt x="196" y="295"/>
                    <a:pt x="197" y="301"/>
                    <a:pt x="201" y="301"/>
                  </a:cubicBezTo>
                  <a:cubicBezTo>
                    <a:pt x="204" y="301"/>
                    <a:pt x="201" y="293"/>
                    <a:pt x="201" y="293"/>
                  </a:cubicBezTo>
                  <a:cubicBezTo>
                    <a:pt x="209" y="293"/>
                    <a:pt x="209" y="293"/>
                    <a:pt x="209" y="293"/>
                  </a:cubicBezTo>
                  <a:cubicBezTo>
                    <a:pt x="218" y="285"/>
                    <a:pt x="218" y="285"/>
                    <a:pt x="218" y="285"/>
                  </a:cubicBezTo>
                  <a:cubicBezTo>
                    <a:pt x="223" y="293"/>
                    <a:pt x="223" y="293"/>
                    <a:pt x="223" y="293"/>
                  </a:cubicBezTo>
                  <a:cubicBezTo>
                    <a:pt x="226" y="288"/>
                    <a:pt x="226" y="288"/>
                    <a:pt x="226" y="288"/>
                  </a:cubicBezTo>
                  <a:cubicBezTo>
                    <a:pt x="235" y="286"/>
                    <a:pt x="235" y="286"/>
                    <a:pt x="235" y="286"/>
                  </a:cubicBezTo>
                  <a:cubicBezTo>
                    <a:pt x="235" y="286"/>
                    <a:pt x="233" y="295"/>
                    <a:pt x="238" y="294"/>
                  </a:cubicBezTo>
                  <a:cubicBezTo>
                    <a:pt x="243" y="293"/>
                    <a:pt x="242" y="285"/>
                    <a:pt x="242" y="285"/>
                  </a:cubicBezTo>
                  <a:cubicBezTo>
                    <a:pt x="251" y="283"/>
                    <a:pt x="251" y="283"/>
                    <a:pt x="251" y="283"/>
                  </a:cubicBezTo>
                  <a:cubicBezTo>
                    <a:pt x="253" y="277"/>
                    <a:pt x="253" y="277"/>
                    <a:pt x="253" y="277"/>
                  </a:cubicBezTo>
                  <a:cubicBezTo>
                    <a:pt x="259" y="280"/>
                    <a:pt x="259" y="280"/>
                    <a:pt x="259" y="280"/>
                  </a:cubicBezTo>
                  <a:cubicBezTo>
                    <a:pt x="259" y="280"/>
                    <a:pt x="259" y="293"/>
                    <a:pt x="265" y="292"/>
                  </a:cubicBezTo>
                  <a:cubicBezTo>
                    <a:pt x="270" y="292"/>
                    <a:pt x="270" y="284"/>
                    <a:pt x="270" y="284"/>
                  </a:cubicBezTo>
                  <a:cubicBezTo>
                    <a:pt x="279" y="280"/>
                    <a:pt x="279" y="280"/>
                    <a:pt x="279" y="280"/>
                  </a:cubicBezTo>
                  <a:cubicBezTo>
                    <a:pt x="282" y="283"/>
                    <a:pt x="282" y="283"/>
                    <a:pt x="282" y="283"/>
                  </a:cubicBezTo>
                  <a:cubicBezTo>
                    <a:pt x="282" y="283"/>
                    <a:pt x="295" y="269"/>
                    <a:pt x="302" y="276"/>
                  </a:cubicBezTo>
                  <a:cubicBezTo>
                    <a:pt x="307" y="281"/>
                    <a:pt x="313" y="291"/>
                    <a:pt x="317" y="286"/>
                  </a:cubicBezTo>
                  <a:cubicBezTo>
                    <a:pt x="320" y="281"/>
                    <a:pt x="310" y="279"/>
                    <a:pt x="311" y="265"/>
                  </a:cubicBezTo>
                  <a:cubicBezTo>
                    <a:pt x="312" y="252"/>
                    <a:pt x="313" y="233"/>
                    <a:pt x="324" y="232"/>
                  </a:cubicBezTo>
                  <a:cubicBezTo>
                    <a:pt x="335" y="231"/>
                    <a:pt x="337" y="225"/>
                    <a:pt x="337" y="225"/>
                  </a:cubicBezTo>
                  <a:cubicBezTo>
                    <a:pt x="347" y="225"/>
                    <a:pt x="347" y="225"/>
                    <a:pt x="347" y="225"/>
                  </a:cubicBezTo>
                  <a:cubicBezTo>
                    <a:pt x="351" y="221"/>
                    <a:pt x="351" y="221"/>
                    <a:pt x="351" y="221"/>
                  </a:cubicBezTo>
                  <a:cubicBezTo>
                    <a:pt x="339" y="212"/>
                    <a:pt x="339" y="212"/>
                    <a:pt x="339" y="212"/>
                  </a:cubicBezTo>
                  <a:cubicBezTo>
                    <a:pt x="339" y="212"/>
                    <a:pt x="338" y="200"/>
                    <a:pt x="335" y="196"/>
                  </a:cubicBezTo>
                  <a:cubicBezTo>
                    <a:pt x="333" y="192"/>
                    <a:pt x="331" y="191"/>
                    <a:pt x="331" y="191"/>
                  </a:cubicBezTo>
                  <a:cubicBezTo>
                    <a:pt x="331" y="191"/>
                    <a:pt x="333" y="185"/>
                    <a:pt x="326" y="180"/>
                  </a:cubicBezTo>
                  <a:cubicBezTo>
                    <a:pt x="321" y="175"/>
                    <a:pt x="313" y="173"/>
                    <a:pt x="313" y="173"/>
                  </a:cubicBezTo>
                  <a:cubicBezTo>
                    <a:pt x="316" y="166"/>
                    <a:pt x="316" y="166"/>
                    <a:pt x="316" y="166"/>
                  </a:cubicBezTo>
                  <a:cubicBezTo>
                    <a:pt x="315" y="158"/>
                    <a:pt x="315" y="158"/>
                    <a:pt x="315" y="158"/>
                  </a:cubicBezTo>
                  <a:cubicBezTo>
                    <a:pt x="326" y="155"/>
                    <a:pt x="326" y="155"/>
                    <a:pt x="326" y="155"/>
                  </a:cubicBezTo>
                  <a:cubicBezTo>
                    <a:pt x="326" y="155"/>
                    <a:pt x="335" y="163"/>
                    <a:pt x="344" y="157"/>
                  </a:cubicBezTo>
                  <a:cubicBezTo>
                    <a:pt x="353" y="153"/>
                    <a:pt x="356" y="145"/>
                    <a:pt x="356" y="145"/>
                  </a:cubicBezTo>
                  <a:cubicBezTo>
                    <a:pt x="354" y="140"/>
                    <a:pt x="354" y="140"/>
                    <a:pt x="354" y="140"/>
                  </a:cubicBezTo>
                  <a:lnTo>
                    <a:pt x="365" y="13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1" name="Latvia" descr="© INSCALE GmbH, 05.05.2010&#10;http://www.presentationload.com/">
              <a:extLst>
                <a:ext uri="{FF2B5EF4-FFF2-40B4-BE49-F238E27FC236}">
                  <a16:creationId xmlns:a16="http://schemas.microsoft.com/office/drawing/2014/main" id="{3D0BAE0A-C7FD-496B-AC88-957B0EB0D181}"/>
                </a:ext>
              </a:extLst>
            </p:cNvPr>
            <p:cNvSpPr>
              <a:spLocks/>
            </p:cNvSpPr>
            <p:nvPr/>
          </p:nvSpPr>
          <p:spPr bwMode="gray">
            <a:xfrm>
              <a:off x="6141115" y="2790118"/>
              <a:ext cx="743345" cy="420638"/>
            </a:xfrm>
            <a:custGeom>
              <a:avLst/>
              <a:gdLst/>
              <a:ahLst/>
              <a:cxnLst>
                <a:cxn ang="0">
                  <a:pos x="264" y="89"/>
                </a:cxn>
                <a:cxn ang="0">
                  <a:pos x="259" y="74"/>
                </a:cxn>
                <a:cxn ang="0">
                  <a:pos x="255" y="68"/>
                </a:cxn>
                <a:cxn ang="0">
                  <a:pos x="249" y="61"/>
                </a:cxn>
                <a:cxn ang="0">
                  <a:pos x="237" y="61"/>
                </a:cxn>
                <a:cxn ang="0">
                  <a:pos x="237" y="46"/>
                </a:cxn>
                <a:cxn ang="0">
                  <a:pos x="240" y="31"/>
                </a:cxn>
                <a:cxn ang="0">
                  <a:pos x="225" y="25"/>
                </a:cxn>
                <a:cxn ang="0">
                  <a:pos x="212" y="20"/>
                </a:cxn>
                <a:cxn ang="0">
                  <a:pos x="190" y="26"/>
                </a:cxn>
                <a:cxn ang="0">
                  <a:pos x="177" y="23"/>
                </a:cxn>
                <a:cxn ang="0">
                  <a:pos x="167" y="13"/>
                </a:cxn>
                <a:cxn ang="0">
                  <a:pos x="161" y="11"/>
                </a:cxn>
                <a:cxn ang="0">
                  <a:pos x="153" y="9"/>
                </a:cxn>
                <a:cxn ang="0">
                  <a:pos x="146" y="4"/>
                </a:cxn>
                <a:cxn ang="0">
                  <a:pos x="139" y="5"/>
                </a:cxn>
                <a:cxn ang="0">
                  <a:pos x="132" y="0"/>
                </a:cxn>
                <a:cxn ang="0">
                  <a:pos x="121" y="7"/>
                </a:cxn>
                <a:cxn ang="0">
                  <a:pos x="115" y="11"/>
                </a:cxn>
                <a:cxn ang="0">
                  <a:pos x="111" y="18"/>
                </a:cxn>
                <a:cxn ang="0">
                  <a:pos x="109" y="23"/>
                </a:cxn>
                <a:cxn ang="0">
                  <a:pos x="117" y="60"/>
                </a:cxn>
                <a:cxn ang="0">
                  <a:pos x="95" y="79"/>
                </a:cxn>
                <a:cxn ang="0">
                  <a:pos x="78" y="75"/>
                </a:cxn>
                <a:cxn ang="0">
                  <a:pos x="73" y="62"/>
                </a:cxn>
                <a:cxn ang="0">
                  <a:pos x="65" y="56"/>
                </a:cxn>
                <a:cxn ang="0">
                  <a:pos x="51" y="46"/>
                </a:cxn>
                <a:cxn ang="0">
                  <a:pos x="18" y="54"/>
                </a:cxn>
                <a:cxn ang="0">
                  <a:pos x="12" y="88"/>
                </a:cxn>
                <a:cxn ang="0">
                  <a:pos x="2" y="116"/>
                </a:cxn>
                <a:cxn ang="0">
                  <a:pos x="2" y="127"/>
                </a:cxn>
                <a:cxn ang="0">
                  <a:pos x="4" y="123"/>
                </a:cxn>
                <a:cxn ang="0">
                  <a:pos x="3" y="132"/>
                </a:cxn>
                <a:cxn ang="0">
                  <a:pos x="0" y="135"/>
                </a:cxn>
                <a:cxn ang="0">
                  <a:pos x="5" y="151"/>
                </a:cxn>
                <a:cxn ang="0">
                  <a:pos x="10" y="149"/>
                </a:cxn>
                <a:cxn ang="0">
                  <a:pos x="21" y="133"/>
                </a:cxn>
                <a:cxn ang="0">
                  <a:pos x="33" y="127"/>
                </a:cxn>
                <a:cxn ang="0">
                  <a:pos x="41" y="123"/>
                </a:cxn>
                <a:cxn ang="0">
                  <a:pos x="63" y="125"/>
                </a:cxn>
                <a:cxn ang="0">
                  <a:pos x="75" y="119"/>
                </a:cxn>
                <a:cxn ang="0">
                  <a:pos x="80" y="125"/>
                </a:cxn>
                <a:cxn ang="0">
                  <a:pos x="88" y="119"/>
                </a:cxn>
                <a:cxn ang="0">
                  <a:pos x="99" y="117"/>
                </a:cxn>
                <a:cxn ang="0">
                  <a:pos x="118" y="122"/>
                </a:cxn>
                <a:cxn ang="0">
                  <a:pos x="129" y="120"/>
                </a:cxn>
                <a:cxn ang="0">
                  <a:pos x="135" y="112"/>
                </a:cxn>
                <a:cxn ang="0">
                  <a:pos x="147" y="109"/>
                </a:cxn>
                <a:cxn ang="0">
                  <a:pos x="174" y="119"/>
                </a:cxn>
                <a:cxn ang="0">
                  <a:pos x="191" y="126"/>
                </a:cxn>
                <a:cxn ang="0">
                  <a:pos x="201" y="136"/>
                </a:cxn>
                <a:cxn ang="0">
                  <a:pos x="215" y="143"/>
                </a:cxn>
                <a:cxn ang="0">
                  <a:pos x="225" y="138"/>
                </a:cxn>
                <a:cxn ang="0">
                  <a:pos x="232" y="127"/>
                </a:cxn>
                <a:cxn ang="0">
                  <a:pos x="244" y="129"/>
                </a:cxn>
                <a:cxn ang="0">
                  <a:pos x="251" y="119"/>
                </a:cxn>
                <a:cxn ang="0">
                  <a:pos x="265" y="101"/>
                </a:cxn>
              </a:cxnLst>
              <a:rect l="0" t="0" r="r" b="b"/>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2" name="Moldova" descr="© INSCALE GmbH, 05.05.2010&#10;http://www.presentationload.com/">
              <a:extLst>
                <a:ext uri="{FF2B5EF4-FFF2-40B4-BE49-F238E27FC236}">
                  <a16:creationId xmlns:a16="http://schemas.microsoft.com/office/drawing/2014/main" id="{1EB87D18-6F24-42E3-96AA-94BDEED61D36}"/>
                </a:ext>
              </a:extLst>
            </p:cNvPr>
            <p:cNvSpPr>
              <a:spLocks/>
            </p:cNvSpPr>
            <p:nvPr/>
          </p:nvSpPr>
          <p:spPr bwMode="gray">
            <a:xfrm>
              <a:off x="7020927" y="4426117"/>
              <a:ext cx="502520" cy="523390"/>
            </a:xfrm>
            <a:custGeom>
              <a:avLst/>
              <a:gdLst/>
              <a:ahLst/>
              <a:cxnLst>
                <a:cxn ang="0">
                  <a:pos x="7" y="22"/>
                </a:cxn>
                <a:cxn ang="0">
                  <a:pos x="4" y="22"/>
                </a:cxn>
                <a:cxn ang="0">
                  <a:pos x="4" y="25"/>
                </a:cxn>
                <a:cxn ang="0">
                  <a:pos x="7" y="25"/>
                </a:cxn>
                <a:cxn ang="0">
                  <a:pos x="28" y="41"/>
                </a:cxn>
                <a:cxn ang="0">
                  <a:pos x="47" y="63"/>
                </a:cxn>
                <a:cxn ang="0">
                  <a:pos x="69" y="88"/>
                </a:cxn>
                <a:cxn ang="0">
                  <a:pos x="83" y="94"/>
                </a:cxn>
                <a:cxn ang="0">
                  <a:pos x="87" y="106"/>
                </a:cxn>
                <a:cxn ang="0">
                  <a:pos x="97" y="117"/>
                </a:cxn>
                <a:cxn ang="0">
                  <a:pos x="98" y="139"/>
                </a:cxn>
                <a:cxn ang="0">
                  <a:pos x="94" y="142"/>
                </a:cxn>
                <a:cxn ang="0">
                  <a:pos x="98" y="159"/>
                </a:cxn>
                <a:cxn ang="0">
                  <a:pos x="105" y="179"/>
                </a:cxn>
                <a:cxn ang="0">
                  <a:pos x="102" y="185"/>
                </a:cxn>
                <a:cxn ang="0">
                  <a:pos x="109" y="188"/>
                </a:cxn>
                <a:cxn ang="0">
                  <a:pos x="112" y="185"/>
                </a:cxn>
                <a:cxn ang="0">
                  <a:pos x="124" y="183"/>
                </a:cxn>
                <a:cxn ang="0">
                  <a:pos x="119" y="171"/>
                </a:cxn>
                <a:cxn ang="0">
                  <a:pos x="130" y="159"/>
                </a:cxn>
                <a:cxn ang="0">
                  <a:pos x="127" y="154"/>
                </a:cxn>
                <a:cxn ang="0">
                  <a:pos x="136" y="148"/>
                </a:cxn>
                <a:cxn ang="0">
                  <a:pos x="136" y="134"/>
                </a:cxn>
                <a:cxn ang="0">
                  <a:pos x="128" y="116"/>
                </a:cxn>
                <a:cxn ang="0">
                  <a:pos x="142" y="121"/>
                </a:cxn>
                <a:cxn ang="0">
                  <a:pos x="148" y="112"/>
                </a:cxn>
                <a:cxn ang="0">
                  <a:pos x="160" y="118"/>
                </a:cxn>
                <a:cxn ang="0">
                  <a:pos x="164" y="110"/>
                </a:cxn>
                <a:cxn ang="0">
                  <a:pos x="169" y="116"/>
                </a:cxn>
                <a:cxn ang="0">
                  <a:pos x="180" y="110"/>
                </a:cxn>
                <a:cxn ang="0">
                  <a:pos x="169" y="106"/>
                </a:cxn>
                <a:cxn ang="0">
                  <a:pos x="164" y="84"/>
                </a:cxn>
                <a:cxn ang="0">
                  <a:pos x="151" y="80"/>
                </a:cxn>
                <a:cxn ang="0">
                  <a:pos x="145" y="63"/>
                </a:cxn>
                <a:cxn ang="0">
                  <a:pos x="141" y="55"/>
                </a:cxn>
                <a:cxn ang="0">
                  <a:pos x="138" y="60"/>
                </a:cxn>
                <a:cxn ang="0">
                  <a:pos x="129" y="54"/>
                </a:cxn>
                <a:cxn ang="0">
                  <a:pos x="124" y="54"/>
                </a:cxn>
                <a:cxn ang="0">
                  <a:pos x="120" y="47"/>
                </a:cxn>
                <a:cxn ang="0">
                  <a:pos x="122" y="34"/>
                </a:cxn>
                <a:cxn ang="0">
                  <a:pos x="113" y="18"/>
                </a:cxn>
                <a:cxn ang="0">
                  <a:pos x="110" y="23"/>
                </a:cxn>
                <a:cxn ang="0">
                  <a:pos x="103" y="24"/>
                </a:cxn>
                <a:cxn ang="0">
                  <a:pos x="97" y="15"/>
                </a:cxn>
                <a:cxn ang="0">
                  <a:pos x="83" y="14"/>
                </a:cxn>
                <a:cxn ang="0">
                  <a:pos x="83" y="21"/>
                </a:cxn>
                <a:cxn ang="0">
                  <a:pos x="78" y="16"/>
                </a:cxn>
                <a:cxn ang="0">
                  <a:pos x="74" y="17"/>
                </a:cxn>
                <a:cxn ang="0">
                  <a:pos x="75" y="11"/>
                </a:cxn>
                <a:cxn ang="0">
                  <a:pos x="63" y="15"/>
                </a:cxn>
                <a:cxn ang="0">
                  <a:pos x="61" y="10"/>
                </a:cxn>
                <a:cxn ang="0">
                  <a:pos x="55" y="10"/>
                </a:cxn>
                <a:cxn ang="0">
                  <a:pos x="42" y="4"/>
                </a:cxn>
                <a:cxn ang="0">
                  <a:pos x="36" y="9"/>
                </a:cxn>
                <a:cxn ang="0">
                  <a:pos x="28" y="8"/>
                </a:cxn>
                <a:cxn ang="0">
                  <a:pos x="24" y="13"/>
                </a:cxn>
                <a:cxn ang="0">
                  <a:pos x="17" y="10"/>
                </a:cxn>
                <a:cxn ang="0">
                  <a:pos x="16" y="16"/>
                </a:cxn>
                <a:cxn ang="0">
                  <a:pos x="6" y="14"/>
                </a:cxn>
                <a:cxn ang="0">
                  <a:pos x="7" y="22"/>
                </a:cxn>
              </a:cxnLst>
              <a:rect l="0" t="0" r="r" b="b"/>
              <a:pathLst>
                <a:path w="180" h="188">
                  <a:moveTo>
                    <a:pt x="7" y="22"/>
                  </a:moveTo>
                  <a:cubicBezTo>
                    <a:pt x="4" y="22"/>
                    <a:pt x="4" y="22"/>
                    <a:pt x="4" y="22"/>
                  </a:cubicBezTo>
                  <a:cubicBezTo>
                    <a:pt x="4" y="25"/>
                    <a:pt x="4" y="25"/>
                    <a:pt x="4" y="25"/>
                  </a:cubicBezTo>
                  <a:cubicBezTo>
                    <a:pt x="7" y="25"/>
                    <a:pt x="7" y="25"/>
                    <a:pt x="7" y="25"/>
                  </a:cubicBezTo>
                  <a:cubicBezTo>
                    <a:pt x="7" y="25"/>
                    <a:pt x="22" y="27"/>
                    <a:pt x="28" y="41"/>
                  </a:cubicBezTo>
                  <a:cubicBezTo>
                    <a:pt x="36" y="56"/>
                    <a:pt x="41" y="59"/>
                    <a:pt x="47" y="63"/>
                  </a:cubicBezTo>
                  <a:cubicBezTo>
                    <a:pt x="53" y="69"/>
                    <a:pt x="69" y="88"/>
                    <a:pt x="69" y="88"/>
                  </a:cubicBezTo>
                  <a:cubicBezTo>
                    <a:pt x="69" y="88"/>
                    <a:pt x="82" y="90"/>
                    <a:pt x="83" y="94"/>
                  </a:cubicBezTo>
                  <a:cubicBezTo>
                    <a:pt x="86" y="99"/>
                    <a:pt x="87" y="106"/>
                    <a:pt x="87" y="106"/>
                  </a:cubicBezTo>
                  <a:cubicBezTo>
                    <a:pt x="87" y="106"/>
                    <a:pt x="95" y="108"/>
                    <a:pt x="97" y="117"/>
                  </a:cubicBezTo>
                  <a:cubicBezTo>
                    <a:pt x="98" y="125"/>
                    <a:pt x="98" y="139"/>
                    <a:pt x="98" y="139"/>
                  </a:cubicBezTo>
                  <a:cubicBezTo>
                    <a:pt x="94" y="142"/>
                    <a:pt x="94" y="142"/>
                    <a:pt x="94" y="142"/>
                  </a:cubicBezTo>
                  <a:cubicBezTo>
                    <a:pt x="98" y="159"/>
                    <a:pt x="98" y="159"/>
                    <a:pt x="98" y="159"/>
                  </a:cubicBezTo>
                  <a:cubicBezTo>
                    <a:pt x="105" y="179"/>
                    <a:pt x="105" y="179"/>
                    <a:pt x="105" y="179"/>
                  </a:cubicBezTo>
                  <a:cubicBezTo>
                    <a:pt x="102" y="185"/>
                    <a:pt x="102" y="185"/>
                    <a:pt x="102" y="185"/>
                  </a:cubicBezTo>
                  <a:cubicBezTo>
                    <a:pt x="109" y="188"/>
                    <a:pt x="109" y="188"/>
                    <a:pt x="109" y="188"/>
                  </a:cubicBezTo>
                  <a:cubicBezTo>
                    <a:pt x="112" y="185"/>
                    <a:pt x="112" y="185"/>
                    <a:pt x="112" y="185"/>
                  </a:cubicBezTo>
                  <a:cubicBezTo>
                    <a:pt x="112" y="185"/>
                    <a:pt x="121" y="187"/>
                    <a:pt x="124" y="183"/>
                  </a:cubicBezTo>
                  <a:cubicBezTo>
                    <a:pt x="127" y="180"/>
                    <a:pt x="119" y="171"/>
                    <a:pt x="119" y="171"/>
                  </a:cubicBezTo>
                  <a:cubicBezTo>
                    <a:pt x="130" y="159"/>
                    <a:pt x="130" y="159"/>
                    <a:pt x="130" y="159"/>
                  </a:cubicBezTo>
                  <a:cubicBezTo>
                    <a:pt x="127" y="154"/>
                    <a:pt x="127" y="154"/>
                    <a:pt x="127" y="154"/>
                  </a:cubicBezTo>
                  <a:cubicBezTo>
                    <a:pt x="136" y="148"/>
                    <a:pt x="136" y="148"/>
                    <a:pt x="136" y="148"/>
                  </a:cubicBezTo>
                  <a:cubicBezTo>
                    <a:pt x="136" y="134"/>
                    <a:pt x="136" y="134"/>
                    <a:pt x="136" y="134"/>
                  </a:cubicBezTo>
                  <a:cubicBezTo>
                    <a:pt x="136" y="134"/>
                    <a:pt x="123" y="121"/>
                    <a:pt x="128" y="116"/>
                  </a:cubicBezTo>
                  <a:cubicBezTo>
                    <a:pt x="144" y="103"/>
                    <a:pt x="139" y="121"/>
                    <a:pt x="142" y="121"/>
                  </a:cubicBezTo>
                  <a:cubicBezTo>
                    <a:pt x="145" y="121"/>
                    <a:pt x="148" y="112"/>
                    <a:pt x="148" y="112"/>
                  </a:cubicBezTo>
                  <a:cubicBezTo>
                    <a:pt x="148" y="112"/>
                    <a:pt x="156" y="119"/>
                    <a:pt x="160" y="118"/>
                  </a:cubicBezTo>
                  <a:cubicBezTo>
                    <a:pt x="164" y="117"/>
                    <a:pt x="162" y="110"/>
                    <a:pt x="164" y="110"/>
                  </a:cubicBezTo>
                  <a:cubicBezTo>
                    <a:pt x="167" y="110"/>
                    <a:pt x="169" y="116"/>
                    <a:pt x="169" y="116"/>
                  </a:cubicBezTo>
                  <a:cubicBezTo>
                    <a:pt x="180" y="110"/>
                    <a:pt x="180" y="110"/>
                    <a:pt x="180" y="110"/>
                  </a:cubicBezTo>
                  <a:cubicBezTo>
                    <a:pt x="180" y="110"/>
                    <a:pt x="173" y="107"/>
                    <a:pt x="169" y="106"/>
                  </a:cubicBezTo>
                  <a:cubicBezTo>
                    <a:pt x="164" y="105"/>
                    <a:pt x="169" y="89"/>
                    <a:pt x="164" y="84"/>
                  </a:cubicBezTo>
                  <a:cubicBezTo>
                    <a:pt x="161" y="77"/>
                    <a:pt x="157" y="81"/>
                    <a:pt x="151" y="80"/>
                  </a:cubicBezTo>
                  <a:cubicBezTo>
                    <a:pt x="143" y="79"/>
                    <a:pt x="145" y="63"/>
                    <a:pt x="145" y="63"/>
                  </a:cubicBezTo>
                  <a:cubicBezTo>
                    <a:pt x="141" y="55"/>
                    <a:pt x="141" y="55"/>
                    <a:pt x="141" y="55"/>
                  </a:cubicBezTo>
                  <a:cubicBezTo>
                    <a:pt x="138" y="60"/>
                    <a:pt x="138" y="60"/>
                    <a:pt x="138" y="60"/>
                  </a:cubicBezTo>
                  <a:cubicBezTo>
                    <a:pt x="138" y="60"/>
                    <a:pt x="130" y="55"/>
                    <a:pt x="129" y="54"/>
                  </a:cubicBezTo>
                  <a:cubicBezTo>
                    <a:pt x="128" y="53"/>
                    <a:pt x="124" y="54"/>
                    <a:pt x="124" y="54"/>
                  </a:cubicBezTo>
                  <a:cubicBezTo>
                    <a:pt x="120" y="47"/>
                    <a:pt x="120" y="47"/>
                    <a:pt x="120" y="47"/>
                  </a:cubicBezTo>
                  <a:cubicBezTo>
                    <a:pt x="120" y="47"/>
                    <a:pt x="122" y="41"/>
                    <a:pt x="122" y="34"/>
                  </a:cubicBezTo>
                  <a:cubicBezTo>
                    <a:pt x="122" y="29"/>
                    <a:pt x="113" y="18"/>
                    <a:pt x="113" y="18"/>
                  </a:cubicBezTo>
                  <a:cubicBezTo>
                    <a:pt x="110" y="23"/>
                    <a:pt x="110" y="23"/>
                    <a:pt x="110" y="23"/>
                  </a:cubicBezTo>
                  <a:cubicBezTo>
                    <a:pt x="103" y="24"/>
                    <a:pt x="103" y="24"/>
                    <a:pt x="103" y="24"/>
                  </a:cubicBezTo>
                  <a:cubicBezTo>
                    <a:pt x="97" y="15"/>
                    <a:pt x="97" y="15"/>
                    <a:pt x="97" y="15"/>
                  </a:cubicBezTo>
                  <a:cubicBezTo>
                    <a:pt x="97" y="15"/>
                    <a:pt x="87" y="14"/>
                    <a:pt x="83" y="14"/>
                  </a:cubicBezTo>
                  <a:cubicBezTo>
                    <a:pt x="80" y="14"/>
                    <a:pt x="83" y="21"/>
                    <a:pt x="83" y="21"/>
                  </a:cubicBezTo>
                  <a:cubicBezTo>
                    <a:pt x="78" y="16"/>
                    <a:pt x="78" y="16"/>
                    <a:pt x="78" y="16"/>
                  </a:cubicBezTo>
                  <a:cubicBezTo>
                    <a:pt x="74" y="17"/>
                    <a:pt x="74" y="17"/>
                    <a:pt x="74" y="17"/>
                  </a:cubicBezTo>
                  <a:cubicBezTo>
                    <a:pt x="75" y="11"/>
                    <a:pt x="75" y="11"/>
                    <a:pt x="75" y="11"/>
                  </a:cubicBezTo>
                  <a:cubicBezTo>
                    <a:pt x="63" y="15"/>
                    <a:pt x="63" y="15"/>
                    <a:pt x="63" y="15"/>
                  </a:cubicBezTo>
                  <a:cubicBezTo>
                    <a:pt x="61" y="10"/>
                    <a:pt x="61" y="10"/>
                    <a:pt x="61" y="10"/>
                  </a:cubicBezTo>
                  <a:cubicBezTo>
                    <a:pt x="55" y="10"/>
                    <a:pt x="55" y="10"/>
                    <a:pt x="55" y="10"/>
                  </a:cubicBezTo>
                  <a:cubicBezTo>
                    <a:pt x="55" y="10"/>
                    <a:pt x="49" y="6"/>
                    <a:pt x="42" y="4"/>
                  </a:cubicBezTo>
                  <a:cubicBezTo>
                    <a:pt x="33" y="0"/>
                    <a:pt x="36" y="9"/>
                    <a:pt x="36" y="9"/>
                  </a:cubicBezTo>
                  <a:cubicBezTo>
                    <a:pt x="28" y="8"/>
                    <a:pt x="28" y="8"/>
                    <a:pt x="28" y="8"/>
                  </a:cubicBezTo>
                  <a:cubicBezTo>
                    <a:pt x="24" y="13"/>
                    <a:pt x="24" y="13"/>
                    <a:pt x="24" y="13"/>
                  </a:cubicBezTo>
                  <a:cubicBezTo>
                    <a:pt x="17" y="10"/>
                    <a:pt x="17" y="10"/>
                    <a:pt x="17" y="10"/>
                  </a:cubicBezTo>
                  <a:cubicBezTo>
                    <a:pt x="17" y="10"/>
                    <a:pt x="19" y="16"/>
                    <a:pt x="16" y="16"/>
                  </a:cubicBezTo>
                  <a:cubicBezTo>
                    <a:pt x="13" y="16"/>
                    <a:pt x="12" y="12"/>
                    <a:pt x="6" y="14"/>
                  </a:cubicBezTo>
                  <a:cubicBezTo>
                    <a:pt x="0" y="15"/>
                    <a:pt x="7" y="22"/>
                    <a:pt x="7" y="22"/>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3" name="Bulgaria" descr="© INSCALE GmbH, 05.05.2010&#10;http://www.presentationload.com/">
              <a:extLst>
                <a:ext uri="{FF2B5EF4-FFF2-40B4-BE49-F238E27FC236}">
                  <a16:creationId xmlns:a16="http://schemas.microsoft.com/office/drawing/2014/main" id="{C527FDE1-A060-460E-BCD5-309A5504720B}"/>
                </a:ext>
              </a:extLst>
            </p:cNvPr>
            <p:cNvSpPr>
              <a:spLocks/>
            </p:cNvSpPr>
            <p:nvPr/>
          </p:nvSpPr>
          <p:spPr bwMode="gray">
            <a:xfrm>
              <a:off x="6619554" y="5211203"/>
              <a:ext cx="836462" cy="610087"/>
            </a:xfrm>
            <a:custGeom>
              <a:avLst/>
              <a:gdLst/>
              <a:ahLst/>
              <a:cxnLst>
                <a:cxn ang="0">
                  <a:pos x="278" y="15"/>
                </a:cxn>
                <a:cxn ang="0">
                  <a:pos x="262" y="3"/>
                </a:cxn>
                <a:cxn ang="0">
                  <a:pos x="248" y="3"/>
                </a:cxn>
                <a:cxn ang="0">
                  <a:pos x="218" y="3"/>
                </a:cxn>
                <a:cxn ang="0">
                  <a:pos x="171" y="33"/>
                </a:cxn>
                <a:cxn ang="0">
                  <a:pos x="137" y="48"/>
                </a:cxn>
                <a:cxn ang="0">
                  <a:pos x="124" y="48"/>
                </a:cxn>
                <a:cxn ang="0">
                  <a:pos x="102" y="50"/>
                </a:cxn>
                <a:cxn ang="0">
                  <a:pos x="68" y="55"/>
                </a:cxn>
                <a:cxn ang="0">
                  <a:pos x="51" y="51"/>
                </a:cxn>
                <a:cxn ang="0">
                  <a:pos x="22" y="53"/>
                </a:cxn>
                <a:cxn ang="0">
                  <a:pos x="22" y="40"/>
                </a:cxn>
                <a:cxn ang="0">
                  <a:pos x="8" y="39"/>
                </a:cxn>
                <a:cxn ang="0">
                  <a:pos x="2" y="50"/>
                </a:cxn>
                <a:cxn ang="0">
                  <a:pos x="8" y="74"/>
                </a:cxn>
                <a:cxn ang="0">
                  <a:pos x="27" y="89"/>
                </a:cxn>
                <a:cxn ang="0">
                  <a:pos x="29" y="116"/>
                </a:cxn>
                <a:cxn ang="0">
                  <a:pos x="16" y="123"/>
                </a:cxn>
                <a:cxn ang="0">
                  <a:pos x="17" y="132"/>
                </a:cxn>
                <a:cxn ang="0">
                  <a:pos x="21" y="149"/>
                </a:cxn>
                <a:cxn ang="0">
                  <a:pos x="22" y="166"/>
                </a:cxn>
                <a:cxn ang="0">
                  <a:pos x="42" y="173"/>
                </a:cxn>
                <a:cxn ang="0">
                  <a:pos x="52" y="190"/>
                </a:cxn>
                <a:cxn ang="0">
                  <a:pos x="53" y="219"/>
                </a:cxn>
                <a:cxn ang="0">
                  <a:pos x="68" y="213"/>
                </a:cxn>
                <a:cxn ang="0">
                  <a:pos x="75" y="211"/>
                </a:cxn>
                <a:cxn ang="0">
                  <a:pos x="89" y="208"/>
                </a:cxn>
                <a:cxn ang="0">
                  <a:pos x="99" y="202"/>
                </a:cxn>
                <a:cxn ang="0">
                  <a:pos x="106" y="201"/>
                </a:cxn>
                <a:cxn ang="0">
                  <a:pos x="111" y="196"/>
                </a:cxn>
                <a:cxn ang="0">
                  <a:pos x="119" y="197"/>
                </a:cxn>
                <a:cxn ang="0">
                  <a:pos x="134" y="198"/>
                </a:cxn>
                <a:cxn ang="0">
                  <a:pos x="143" y="203"/>
                </a:cxn>
                <a:cxn ang="0">
                  <a:pos x="163" y="202"/>
                </a:cxn>
                <a:cxn ang="0">
                  <a:pos x="192" y="195"/>
                </a:cxn>
                <a:cxn ang="0">
                  <a:pos x="209" y="185"/>
                </a:cxn>
                <a:cxn ang="0">
                  <a:pos x="215" y="165"/>
                </a:cxn>
                <a:cxn ang="0">
                  <a:pos x="225" y="156"/>
                </a:cxn>
                <a:cxn ang="0">
                  <a:pos x="239" y="143"/>
                </a:cxn>
                <a:cxn ang="0">
                  <a:pos x="250" y="136"/>
                </a:cxn>
                <a:cxn ang="0">
                  <a:pos x="268" y="139"/>
                </a:cxn>
                <a:cxn ang="0">
                  <a:pos x="285" y="138"/>
                </a:cxn>
                <a:cxn ang="0">
                  <a:pos x="288" y="133"/>
                </a:cxn>
                <a:cxn ang="0">
                  <a:pos x="284" y="121"/>
                </a:cxn>
                <a:cxn ang="0">
                  <a:pos x="276" y="111"/>
                </a:cxn>
                <a:cxn ang="0">
                  <a:pos x="264" y="108"/>
                </a:cxn>
                <a:cxn ang="0">
                  <a:pos x="260" y="98"/>
                </a:cxn>
                <a:cxn ang="0">
                  <a:pos x="268" y="88"/>
                </a:cxn>
                <a:cxn ang="0">
                  <a:pos x="273" y="73"/>
                </a:cxn>
                <a:cxn ang="0">
                  <a:pos x="264" y="56"/>
                </a:cxn>
                <a:cxn ang="0">
                  <a:pos x="279" y="40"/>
                </a:cxn>
                <a:cxn ang="0">
                  <a:pos x="300" y="26"/>
                </a:cxn>
                <a:cxn ang="0">
                  <a:pos x="294" y="14"/>
                </a:cxn>
              </a:cxnLst>
              <a:rect l="0" t="0" r="r" b="b"/>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4" name="Greece" descr="© INSCALE GmbH, 05.05.2010&#10;http://www.presentationload.com/">
              <a:extLst>
                <a:ext uri="{FF2B5EF4-FFF2-40B4-BE49-F238E27FC236}">
                  <a16:creationId xmlns:a16="http://schemas.microsoft.com/office/drawing/2014/main" id="{CA076EA0-1CD1-4FB4-9119-D865F90CB791}"/>
                </a:ext>
              </a:extLst>
            </p:cNvPr>
            <p:cNvSpPr>
              <a:spLocks noEditPoints="1"/>
            </p:cNvSpPr>
            <p:nvPr/>
          </p:nvSpPr>
          <p:spPr bwMode="gray">
            <a:xfrm>
              <a:off x="6335381" y="5670373"/>
              <a:ext cx="1343798" cy="1258707"/>
            </a:xfrm>
            <a:custGeom>
              <a:avLst/>
              <a:gdLst/>
              <a:ahLst/>
              <a:cxnLst>
                <a:cxn ang="0">
                  <a:pos x="168" y="214"/>
                </a:cxn>
                <a:cxn ang="0">
                  <a:pos x="269" y="244"/>
                </a:cxn>
                <a:cxn ang="0">
                  <a:pos x="168" y="189"/>
                </a:cxn>
                <a:cxn ang="0">
                  <a:pos x="156" y="148"/>
                </a:cxn>
                <a:cxn ang="0">
                  <a:pos x="161" y="113"/>
                </a:cxn>
                <a:cxn ang="0">
                  <a:pos x="194" y="117"/>
                </a:cxn>
                <a:cxn ang="0">
                  <a:pos x="236" y="119"/>
                </a:cxn>
                <a:cxn ang="0">
                  <a:pos x="228" y="73"/>
                </a:cxn>
                <a:cxn ang="0">
                  <a:pos x="279" y="58"/>
                </a:cxn>
                <a:cxn ang="0">
                  <a:pos x="317" y="0"/>
                </a:cxn>
                <a:cxn ang="0">
                  <a:pos x="230" y="26"/>
                </a:cxn>
                <a:cxn ang="0">
                  <a:pos x="177" y="46"/>
                </a:cxn>
                <a:cxn ang="0">
                  <a:pos x="111" y="71"/>
                </a:cxn>
                <a:cxn ang="0">
                  <a:pos x="55" y="132"/>
                </a:cxn>
                <a:cxn ang="0">
                  <a:pos x="29" y="182"/>
                </a:cxn>
                <a:cxn ang="0">
                  <a:pos x="59" y="230"/>
                </a:cxn>
                <a:cxn ang="0">
                  <a:pos x="113" y="255"/>
                </a:cxn>
                <a:cxn ang="0">
                  <a:pos x="171" y="245"/>
                </a:cxn>
                <a:cxn ang="0">
                  <a:pos x="116" y="267"/>
                </a:cxn>
                <a:cxn ang="0">
                  <a:pos x="144" y="353"/>
                </a:cxn>
                <a:cxn ang="0">
                  <a:pos x="205" y="353"/>
                </a:cxn>
                <a:cxn ang="0">
                  <a:pos x="216" y="296"/>
                </a:cxn>
                <a:cxn ang="0">
                  <a:pos x="253" y="275"/>
                </a:cxn>
                <a:cxn ang="0">
                  <a:pos x="285" y="129"/>
                </a:cxn>
                <a:cxn ang="0">
                  <a:pos x="337" y="172"/>
                </a:cxn>
                <a:cxn ang="0">
                  <a:pos x="214" y="193"/>
                </a:cxn>
                <a:cxn ang="0">
                  <a:pos x="228" y="180"/>
                </a:cxn>
                <a:cxn ang="0">
                  <a:pos x="268" y="198"/>
                </a:cxn>
                <a:cxn ang="0">
                  <a:pos x="317" y="213"/>
                </a:cxn>
                <a:cxn ang="0">
                  <a:pos x="286" y="255"/>
                </a:cxn>
                <a:cxn ang="0">
                  <a:pos x="295" y="273"/>
                </a:cxn>
                <a:cxn ang="0">
                  <a:pos x="311" y="283"/>
                </a:cxn>
                <a:cxn ang="0">
                  <a:pos x="310" y="303"/>
                </a:cxn>
                <a:cxn ang="0">
                  <a:pos x="283" y="316"/>
                </a:cxn>
                <a:cxn ang="0">
                  <a:pos x="266" y="290"/>
                </a:cxn>
                <a:cxn ang="0">
                  <a:pos x="352" y="262"/>
                </a:cxn>
                <a:cxn ang="0">
                  <a:pos x="398" y="246"/>
                </a:cxn>
                <a:cxn ang="0">
                  <a:pos x="382" y="274"/>
                </a:cxn>
                <a:cxn ang="0">
                  <a:pos x="393" y="285"/>
                </a:cxn>
                <a:cxn ang="0">
                  <a:pos x="421" y="296"/>
                </a:cxn>
                <a:cxn ang="0">
                  <a:pos x="328" y="330"/>
                </a:cxn>
                <a:cxn ang="0">
                  <a:pos x="378" y="333"/>
                </a:cxn>
                <a:cxn ang="0">
                  <a:pos x="213" y="278"/>
                </a:cxn>
                <a:cxn ang="0">
                  <a:pos x="273" y="334"/>
                </a:cxn>
                <a:cxn ang="0">
                  <a:pos x="316" y="332"/>
                </a:cxn>
                <a:cxn ang="0">
                  <a:pos x="304" y="339"/>
                </a:cxn>
                <a:cxn ang="0">
                  <a:pos x="63" y="291"/>
                </a:cxn>
                <a:cxn ang="0">
                  <a:pos x="55" y="260"/>
                </a:cxn>
                <a:cxn ang="0">
                  <a:pos x="18" y="190"/>
                </a:cxn>
                <a:cxn ang="0">
                  <a:pos x="392" y="415"/>
                </a:cxn>
                <a:cxn ang="0">
                  <a:pos x="324" y="420"/>
                </a:cxn>
                <a:cxn ang="0">
                  <a:pos x="276" y="414"/>
                </a:cxn>
                <a:cxn ang="0">
                  <a:pos x="273" y="440"/>
                </a:cxn>
                <a:cxn ang="0">
                  <a:pos x="389" y="429"/>
                </a:cxn>
                <a:cxn ang="0">
                  <a:pos x="459" y="352"/>
                </a:cxn>
                <a:cxn ang="0">
                  <a:pos x="448" y="337"/>
                </a:cxn>
                <a:cxn ang="0">
                  <a:pos x="422" y="322"/>
                </a:cxn>
                <a:cxn ang="0">
                  <a:pos x="437" y="390"/>
                </a:cxn>
                <a:cxn ang="0">
                  <a:pos x="420" y="398"/>
                </a:cxn>
              </a:cxnLst>
              <a:rect l="0" t="0" r="r" b="b"/>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5" name="Ukraine" descr="© INSCALE GmbH, 05.05.2010&#10;http://www.presentationload.com/">
              <a:extLst>
                <a:ext uri="{FF2B5EF4-FFF2-40B4-BE49-F238E27FC236}">
                  <a16:creationId xmlns:a16="http://schemas.microsoft.com/office/drawing/2014/main" id="{B9120609-12C0-4432-A332-1E43FAAD9725}"/>
                </a:ext>
              </a:extLst>
            </p:cNvPr>
            <p:cNvSpPr>
              <a:spLocks noEditPoints="1"/>
            </p:cNvSpPr>
            <p:nvPr/>
          </p:nvSpPr>
          <p:spPr bwMode="gray">
            <a:xfrm>
              <a:off x="6470242" y="3552729"/>
              <a:ext cx="2106408" cy="1433705"/>
            </a:xfrm>
            <a:custGeom>
              <a:avLst/>
              <a:gdLst/>
              <a:ahLst/>
              <a:cxnLst>
                <a:cxn ang="0">
                  <a:pos x="377" y="481"/>
                </a:cxn>
                <a:cxn ang="0">
                  <a:pos x="283" y="108"/>
                </a:cxn>
                <a:cxn ang="0">
                  <a:pos x="252" y="108"/>
                </a:cxn>
                <a:cxn ang="0">
                  <a:pos x="219" y="110"/>
                </a:cxn>
                <a:cxn ang="0">
                  <a:pos x="175" y="113"/>
                </a:cxn>
                <a:cxn ang="0">
                  <a:pos x="116" y="113"/>
                </a:cxn>
                <a:cxn ang="0">
                  <a:pos x="32" y="155"/>
                </a:cxn>
                <a:cxn ang="0">
                  <a:pos x="55" y="201"/>
                </a:cxn>
                <a:cxn ang="0">
                  <a:pos x="12" y="288"/>
                </a:cxn>
                <a:cxn ang="0">
                  <a:pos x="9" y="330"/>
                </a:cxn>
                <a:cxn ang="0">
                  <a:pos x="19" y="373"/>
                </a:cxn>
                <a:cxn ang="0">
                  <a:pos x="46" y="385"/>
                </a:cxn>
                <a:cxn ang="0">
                  <a:pos x="150" y="374"/>
                </a:cxn>
                <a:cxn ang="0">
                  <a:pos x="214" y="330"/>
                </a:cxn>
                <a:cxn ang="0">
                  <a:pos x="253" y="324"/>
                </a:cxn>
                <a:cxn ang="0">
                  <a:pos x="281" y="335"/>
                </a:cxn>
                <a:cxn ang="0">
                  <a:pos x="320" y="348"/>
                </a:cxn>
                <a:cxn ang="0">
                  <a:pos x="343" y="377"/>
                </a:cxn>
                <a:cxn ang="0">
                  <a:pos x="362" y="424"/>
                </a:cxn>
                <a:cxn ang="0">
                  <a:pos x="334" y="462"/>
                </a:cxn>
                <a:cxn ang="0">
                  <a:pos x="307" y="502"/>
                </a:cxn>
                <a:cxn ang="0">
                  <a:pos x="363" y="493"/>
                </a:cxn>
                <a:cxn ang="0">
                  <a:pos x="374" y="485"/>
                </a:cxn>
                <a:cxn ang="0">
                  <a:pos x="375" y="481"/>
                </a:cxn>
                <a:cxn ang="0">
                  <a:pos x="387" y="460"/>
                </a:cxn>
                <a:cxn ang="0">
                  <a:pos x="400" y="441"/>
                </a:cxn>
                <a:cxn ang="0">
                  <a:pos x="435" y="387"/>
                </a:cxn>
                <a:cxn ang="0">
                  <a:pos x="456" y="390"/>
                </a:cxn>
                <a:cxn ang="0">
                  <a:pos x="445" y="405"/>
                </a:cxn>
                <a:cxn ang="0">
                  <a:pos x="530" y="390"/>
                </a:cxn>
                <a:cxn ang="0">
                  <a:pos x="509" y="431"/>
                </a:cxn>
                <a:cxn ang="0">
                  <a:pos x="521" y="450"/>
                </a:cxn>
                <a:cxn ang="0">
                  <a:pos x="554" y="488"/>
                </a:cxn>
                <a:cxn ang="0">
                  <a:pos x="629" y="441"/>
                </a:cxn>
                <a:cxn ang="0">
                  <a:pos x="672" y="403"/>
                </a:cxn>
                <a:cxn ang="0">
                  <a:pos x="608" y="419"/>
                </a:cxn>
                <a:cxn ang="0">
                  <a:pos x="587" y="386"/>
                </a:cxn>
                <a:cxn ang="0">
                  <a:pos x="554" y="388"/>
                </a:cxn>
                <a:cxn ang="0">
                  <a:pos x="562" y="378"/>
                </a:cxn>
                <a:cxn ang="0">
                  <a:pos x="588" y="379"/>
                </a:cxn>
                <a:cxn ang="0">
                  <a:pos x="592" y="336"/>
                </a:cxn>
                <a:cxn ang="0">
                  <a:pos x="657" y="308"/>
                </a:cxn>
                <a:cxn ang="0">
                  <a:pos x="690" y="271"/>
                </a:cxn>
                <a:cxn ang="0">
                  <a:pos x="755" y="190"/>
                </a:cxn>
                <a:cxn ang="0">
                  <a:pos x="731" y="147"/>
                </a:cxn>
                <a:cxn ang="0">
                  <a:pos x="734" y="101"/>
                </a:cxn>
                <a:cxn ang="0">
                  <a:pos x="700" y="79"/>
                </a:cxn>
                <a:cxn ang="0">
                  <a:pos x="674" y="84"/>
                </a:cxn>
                <a:cxn ang="0">
                  <a:pos x="634" y="92"/>
                </a:cxn>
                <a:cxn ang="0">
                  <a:pos x="599" y="69"/>
                </a:cxn>
                <a:cxn ang="0">
                  <a:pos x="559" y="91"/>
                </a:cxn>
                <a:cxn ang="0">
                  <a:pos x="503" y="68"/>
                </a:cxn>
                <a:cxn ang="0">
                  <a:pos x="468" y="60"/>
                </a:cxn>
                <a:cxn ang="0">
                  <a:pos x="454" y="30"/>
                </a:cxn>
                <a:cxn ang="0">
                  <a:pos x="394" y="7"/>
                </a:cxn>
                <a:cxn ang="0">
                  <a:pos x="348" y="50"/>
                </a:cxn>
              </a:cxnLst>
              <a:rect l="0" t="0" r="r" b="b"/>
              <a:pathLst>
                <a:path w="756" h="515">
                  <a:moveTo>
                    <a:pt x="377" y="481"/>
                  </a:moveTo>
                  <a:cubicBezTo>
                    <a:pt x="381" y="480"/>
                    <a:pt x="381" y="480"/>
                    <a:pt x="381" y="480"/>
                  </a:cubicBezTo>
                  <a:cubicBezTo>
                    <a:pt x="386" y="473"/>
                    <a:pt x="386" y="473"/>
                    <a:pt x="386" y="473"/>
                  </a:cubicBezTo>
                  <a:cubicBezTo>
                    <a:pt x="390" y="466"/>
                    <a:pt x="390" y="466"/>
                    <a:pt x="390" y="466"/>
                  </a:cubicBezTo>
                  <a:cubicBezTo>
                    <a:pt x="384" y="471"/>
                    <a:pt x="384" y="471"/>
                    <a:pt x="384" y="471"/>
                  </a:cubicBezTo>
                  <a:lnTo>
                    <a:pt x="377" y="481"/>
                  </a:lnTo>
                  <a:close/>
                  <a:moveTo>
                    <a:pt x="338" y="50"/>
                  </a:moveTo>
                  <a:cubicBezTo>
                    <a:pt x="338" y="50"/>
                    <a:pt x="336" y="56"/>
                    <a:pt x="325" y="57"/>
                  </a:cubicBezTo>
                  <a:cubicBezTo>
                    <a:pt x="314" y="58"/>
                    <a:pt x="313" y="77"/>
                    <a:pt x="312" y="90"/>
                  </a:cubicBezTo>
                  <a:cubicBezTo>
                    <a:pt x="311" y="104"/>
                    <a:pt x="321" y="106"/>
                    <a:pt x="318" y="111"/>
                  </a:cubicBezTo>
                  <a:cubicBezTo>
                    <a:pt x="314" y="116"/>
                    <a:pt x="308" y="106"/>
                    <a:pt x="303" y="101"/>
                  </a:cubicBezTo>
                  <a:cubicBezTo>
                    <a:pt x="296" y="94"/>
                    <a:pt x="283" y="108"/>
                    <a:pt x="283" y="108"/>
                  </a:cubicBezTo>
                  <a:cubicBezTo>
                    <a:pt x="280" y="105"/>
                    <a:pt x="280" y="105"/>
                    <a:pt x="280" y="105"/>
                  </a:cubicBezTo>
                  <a:cubicBezTo>
                    <a:pt x="271" y="109"/>
                    <a:pt x="271" y="109"/>
                    <a:pt x="271" y="109"/>
                  </a:cubicBezTo>
                  <a:cubicBezTo>
                    <a:pt x="271" y="109"/>
                    <a:pt x="271" y="117"/>
                    <a:pt x="266" y="117"/>
                  </a:cubicBezTo>
                  <a:cubicBezTo>
                    <a:pt x="260" y="118"/>
                    <a:pt x="260" y="105"/>
                    <a:pt x="260" y="105"/>
                  </a:cubicBezTo>
                  <a:cubicBezTo>
                    <a:pt x="254" y="102"/>
                    <a:pt x="254" y="102"/>
                    <a:pt x="254" y="102"/>
                  </a:cubicBezTo>
                  <a:cubicBezTo>
                    <a:pt x="252" y="108"/>
                    <a:pt x="252" y="108"/>
                    <a:pt x="252" y="108"/>
                  </a:cubicBezTo>
                  <a:cubicBezTo>
                    <a:pt x="243" y="110"/>
                    <a:pt x="243" y="110"/>
                    <a:pt x="243" y="110"/>
                  </a:cubicBezTo>
                  <a:cubicBezTo>
                    <a:pt x="243" y="110"/>
                    <a:pt x="244" y="118"/>
                    <a:pt x="239" y="119"/>
                  </a:cubicBezTo>
                  <a:cubicBezTo>
                    <a:pt x="234" y="120"/>
                    <a:pt x="236" y="111"/>
                    <a:pt x="236" y="111"/>
                  </a:cubicBezTo>
                  <a:cubicBezTo>
                    <a:pt x="227" y="113"/>
                    <a:pt x="227" y="113"/>
                    <a:pt x="227" y="113"/>
                  </a:cubicBezTo>
                  <a:cubicBezTo>
                    <a:pt x="224" y="118"/>
                    <a:pt x="224" y="118"/>
                    <a:pt x="224" y="118"/>
                  </a:cubicBezTo>
                  <a:cubicBezTo>
                    <a:pt x="219" y="110"/>
                    <a:pt x="219" y="110"/>
                    <a:pt x="219" y="110"/>
                  </a:cubicBezTo>
                  <a:cubicBezTo>
                    <a:pt x="210" y="118"/>
                    <a:pt x="210" y="118"/>
                    <a:pt x="210" y="118"/>
                  </a:cubicBezTo>
                  <a:cubicBezTo>
                    <a:pt x="202" y="118"/>
                    <a:pt x="202" y="118"/>
                    <a:pt x="202" y="118"/>
                  </a:cubicBezTo>
                  <a:cubicBezTo>
                    <a:pt x="202" y="118"/>
                    <a:pt x="205" y="126"/>
                    <a:pt x="202" y="126"/>
                  </a:cubicBezTo>
                  <a:cubicBezTo>
                    <a:pt x="198" y="126"/>
                    <a:pt x="197" y="120"/>
                    <a:pt x="197" y="120"/>
                  </a:cubicBezTo>
                  <a:cubicBezTo>
                    <a:pt x="197" y="120"/>
                    <a:pt x="193" y="119"/>
                    <a:pt x="185" y="121"/>
                  </a:cubicBezTo>
                  <a:cubicBezTo>
                    <a:pt x="177" y="123"/>
                    <a:pt x="180" y="118"/>
                    <a:pt x="175" y="113"/>
                  </a:cubicBezTo>
                  <a:cubicBezTo>
                    <a:pt x="170" y="106"/>
                    <a:pt x="164" y="118"/>
                    <a:pt x="164" y="118"/>
                  </a:cubicBezTo>
                  <a:cubicBezTo>
                    <a:pt x="153" y="113"/>
                    <a:pt x="153" y="113"/>
                    <a:pt x="153" y="113"/>
                  </a:cubicBezTo>
                  <a:cubicBezTo>
                    <a:pt x="146" y="117"/>
                    <a:pt x="146" y="117"/>
                    <a:pt x="146" y="117"/>
                  </a:cubicBezTo>
                  <a:cubicBezTo>
                    <a:pt x="140" y="113"/>
                    <a:pt x="140" y="113"/>
                    <a:pt x="140" y="113"/>
                  </a:cubicBezTo>
                  <a:cubicBezTo>
                    <a:pt x="130" y="113"/>
                    <a:pt x="130" y="113"/>
                    <a:pt x="130" y="113"/>
                  </a:cubicBezTo>
                  <a:cubicBezTo>
                    <a:pt x="130" y="113"/>
                    <a:pt x="122" y="111"/>
                    <a:pt x="116" y="113"/>
                  </a:cubicBezTo>
                  <a:cubicBezTo>
                    <a:pt x="111" y="115"/>
                    <a:pt x="108" y="118"/>
                    <a:pt x="99" y="117"/>
                  </a:cubicBezTo>
                  <a:cubicBezTo>
                    <a:pt x="91" y="116"/>
                    <a:pt x="90" y="117"/>
                    <a:pt x="81" y="121"/>
                  </a:cubicBezTo>
                  <a:cubicBezTo>
                    <a:pt x="73" y="125"/>
                    <a:pt x="67" y="122"/>
                    <a:pt x="60" y="127"/>
                  </a:cubicBezTo>
                  <a:cubicBezTo>
                    <a:pt x="52" y="132"/>
                    <a:pt x="60" y="139"/>
                    <a:pt x="51" y="145"/>
                  </a:cubicBezTo>
                  <a:cubicBezTo>
                    <a:pt x="43" y="151"/>
                    <a:pt x="42" y="146"/>
                    <a:pt x="37" y="146"/>
                  </a:cubicBezTo>
                  <a:cubicBezTo>
                    <a:pt x="32" y="146"/>
                    <a:pt x="32" y="153"/>
                    <a:pt x="32" y="155"/>
                  </a:cubicBezTo>
                  <a:cubicBezTo>
                    <a:pt x="33" y="158"/>
                    <a:pt x="35" y="162"/>
                    <a:pt x="35" y="166"/>
                  </a:cubicBezTo>
                  <a:cubicBezTo>
                    <a:pt x="35" y="172"/>
                    <a:pt x="40" y="173"/>
                    <a:pt x="44" y="177"/>
                  </a:cubicBezTo>
                  <a:cubicBezTo>
                    <a:pt x="48" y="180"/>
                    <a:pt x="50" y="185"/>
                    <a:pt x="52" y="188"/>
                  </a:cubicBezTo>
                  <a:cubicBezTo>
                    <a:pt x="55" y="192"/>
                    <a:pt x="63" y="195"/>
                    <a:pt x="63" y="195"/>
                  </a:cubicBezTo>
                  <a:cubicBezTo>
                    <a:pt x="60" y="198"/>
                    <a:pt x="60" y="198"/>
                    <a:pt x="60" y="198"/>
                  </a:cubicBezTo>
                  <a:cubicBezTo>
                    <a:pt x="60" y="198"/>
                    <a:pt x="56" y="199"/>
                    <a:pt x="55" y="201"/>
                  </a:cubicBezTo>
                  <a:cubicBezTo>
                    <a:pt x="54" y="203"/>
                    <a:pt x="58" y="204"/>
                    <a:pt x="61" y="205"/>
                  </a:cubicBezTo>
                  <a:cubicBezTo>
                    <a:pt x="64" y="208"/>
                    <a:pt x="64" y="216"/>
                    <a:pt x="61" y="224"/>
                  </a:cubicBezTo>
                  <a:cubicBezTo>
                    <a:pt x="58" y="231"/>
                    <a:pt x="47" y="228"/>
                    <a:pt x="47" y="228"/>
                  </a:cubicBezTo>
                  <a:cubicBezTo>
                    <a:pt x="47" y="228"/>
                    <a:pt x="37" y="246"/>
                    <a:pt x="33" y="249"/>
                  </a:cubicBezTo>
                  <a:cubicBezTo>
                    <a:pt x="30" y="253"/>
                    <a:pt x="29" y="264"/>
                    <a:pt x="25" y="271"/>
                  </a:cubicBezTo>
                  <a:cubicBezTo>
                    <a:pt x="22" y="278"/>
                    <a:pt x="12" y="288"/>
                    <a:pt x="12" y="288"/>
                  </a:cubicBezTo>
                  <a:cubicBezTo>
                    <a:pt x="12" y="288"/>
                    <a:pt x="18" y="295"/>
                    <a:pt x="18" y="300"/>
                  </a:cubicBezTo>
                  <a:cubicBezTo>
                    <a:pt x="19" y="305"/>
                    <a:pt x="18" y="308"/>
                    <a:pt x="19" y="311"/>
                  </a:cubicBezTo>
                  <a:cubicBezTo>
                    <a:pt x="21" y="314"/>
                    <a:pt x="29" y="316"/>
                    <a:pt x="29" y="316"/>
                  </a:cubicBezTo>
                  <a:cubicBezTo>
                    <a:pt x="28" y="322"/>
                    <a:pt x="28" y="322"/>
                    <a:pt x="28" y="322"/>
                  </a:cubicBezTo>
                  <a:cubicBezTo>
                    <a:pt x="14" y="318"/>
                    <a:pt x="14" y="318"/>
                    <a:pt x="14" y="318"/>
                  </a:cubicBezTo>
                  <a:cubicBezTo>
                    <a:pt x="9" y="330"/>
                    <a:pt x="9" y="330"/>
                    <a:pt x="9" y="330"/>
                  </a:cubicBezTo>
                  <a:cubicBezTo>
                    <a:pt x="8" y="343"/>
                    <a:pt x="8" y="343"/>
                    <a:pt x="8" y="343"/>
                  </a:cubicBezTo>
                  <a:cubicBezTo>
                    <a:pt x="8" y="343"/>
                    <a:pt x="0" y="351"/>
                    <a:pt x="0" y="355"/>
                  </a:cubicBezTo>
                  <a:cubicBezTo>
                    <a:pt x="0" y="359"/>
                    <a:pt x="2" y="366"/>
                    <a:pt x="2" y="366"/>
                  </a:cubicBezTo>
                  <a:cubicBezTo>
                    <a:pt x="2" y="366"/>
                    <a:pt x="6" y="366"/>
                    <a:pt x="8" y="368"/>
                  </a:cubicBezTo>
                  <a:cubicBezTo>
                    <a:pt x="10" y="369"/>
                    <a:pt x="13" y="374"/>
                    <a:pt x="13" y="374"/>
                  </a:cubicBezTo>
                  <a:cubicBezTo>
                    <a:pt x="13" y="374"/>
                    <a:pt x="16" y="373"/>
                    <a:pt x="19" y="373"/>
                  </a:cubicBezTo>
                  <a:cubicBezTo>
                    <a:pt x="22" y="374"/>
                    <a:pt x="22" y="377"/>
                    <a:pt x="24" y="379"/>
                  </a:cubicBezTo>
                  <a:cubicBezTo>
                    <a:pt x="26" y="383"/>
                    <a:pt x="28" y="379"/>
                    <a:pt x="35" y="381"/>
                  </a:cubicBezTo>
                  <a:cubicBezTo>
                    <a:pt x="43" y="383"/>
                    <a:pt x="37" y="388"/>
                    <a:pt x="37" y="388"/>
                  </a:cubicBezTo>
                  <a:cubicBezTo>
                    <a:pt x="40" y="389"/>
                    <a:pt x="40" y="389"/>
                    <a:pt x="40" y="389"/>
                  </a:cubicBezTo>
                  <a:cubicBezTo>
                    <a:pt x="42" y="384"/>
                    <a:pt x="42" y="384"/>
                    <a:pt x="42" y="384"/>
                  </a:cubicBezTo>
                  <a:cubicBezTo>
                    <a:pt x="46" y="385"/>
                    <a:pt x="46" y="385"/>
                    <a:pt x="46" y="385"/>
                  </a:cubicBezTo>
                  <a:cubicBezTo>
                    <a:pt x="46" y="385"/>
                    <a:pt x="45" y="374"/>
                    <a:pt x="50" y="374"/>
                  </a:cubicBezTo>
                  <a:cubicBezTo>
                    <a:pt x="57" y="374"/>
                    <a:pt x="51" y="384"/>
                    <a:pt x="64" y="383"/>
                  </a:cubicBezTo>
                  <a:cubicBezTo>
                    <a:pt x="76" y="382"/>
                    <a:pt x="99" y="381"/>
                    <a:pt x="99" y="381"/>
                  </a:cubicBezTo>
                  <a:cubicBezTo>
                    <a:pt x="99" y="381"/>
                    <a:pt x="108" y="374"/>
                    <a:pt x="113" y="376"/>
                  </a:cubicBezTo>
                  <a:cubicBezTo>
                    <a:pt x="117" y="377"/>
                    <a:pt x="127" y="390"/>
                    <a:pt x="137" y="388"/>
                  </a:cubicBezTo>
                  <a:cubicBezTo>
                    <a:pt x="146" y="385"/>
                    <a:pt x="134" y="378"/>
                    <a:pt x="150" y="374"/>
                  </a:cubicBezTo>
                  <a:cubicBezTo>
                    <a:pt x="165" y="370"/>
                    <a:pt x="182" y="361"/>
                    <a:pt x="182" y="361"/>
                  </a:cubicBezTo>
                  <a:cubicBezTo>
                    <a:pt x="182" y="361"/>
                    <a:pt x="186" y="340"/>
                    <a:pt x="202" y="339"/>
                  </a:cubicBezTo>
                  <a:cubicBezTo>
                    <a:pt x="202" y="336"/>
                    <a:pt x="202" y="336"/>
                    <a:pt x="202" y="336"/>
                  </a:cubicBezTo>
                  <a:cubicBezTo>
                    <a:pt x="205" y="336"/>
                    <a:pt x="205" y="336"/>
                    <a:pt x="205" y="336"/>
                  </a:cubicBezTo>
                  <a:cubicBezTo>
                    <a:pt x="205" y="336"/>
                    <a:pt x="198" y="329"/>
                    <a:pt x="204" y="328"/>
                  </a:cubicBezTo>
                  <a:cubicBezTo>
                    <a:pt x="210" y="326"/>
                    <a:pt x="211" y="330"/>
                    <a:pt x="214" y="330"/>
                  </a:cubicBezTo>
                  <a:cubicBezTo>
                    <a:pt x="217" y="330"/>
                    <a:pt x="215" y="324"/>
                    <a:pt x="215" y="324"/>
                  </a:cubicBezTo>
                  <a:cubicBezTo>
                    <a:pt x="222" y="327"/>
                    <a:pt x="222" y="327"/>
                    <a:pt x="222" y="327"/>
                  </a:cubicBezTo>
                  <a:cubicBezTo>
                    <a:pt x="226" y="322"/>
                    <a:pt x="226" y="322"/>
                    <a:pt x="226" y="322"/>
                  </a:cubicBezTo>
                  <a:cubicBezTo>
                    <a:pt x="234" y="323"/>
                    <a:pt x="234" y="323"/>
                    <a:pt x="234" y="323"/>
                  </a:cubicBezTo>
                  <a:cubicBezTo>
                    <a:pt x="234" y="323"/>
                    <a:pt x="231" y="314"/>
                    <a:pt x="240" y="318"/>
                  </a:cubicBezTo>
                  <a:cubicBezTo>
                    <a:pt x="247" y="320"/>
                    <a:pt x="253" y="324"/>
                    <a:pt x="253" y="324"/>
                  </a:cubicBezTo>
                  <a:cubicBezTo>
                    <a:pt x="259" y="324"/>
                    <a:pt x="259" y="324"/>
                    <a:pt x="259" y="324"/>
                  </a:cubicBezTo>
                  <a:cubicBezTo>
                    <a:pt x="261" y="329"/>
                    <a:pt x="261" y="329"/>
                    <a:pt x="261" y="329"/>
                  </a:cubicBezTo>
                  <a:cubicBezTo>
                    <a:pt x="273" y="325"/>
                    <a:pt x="273" y="325"/>
                    <a:pt x="273" y="325"/>
                  </a:cubicBezTo>
                  <a:cubicBezTo>
                    <a:pt x="272" y="331"/>
                    <a:pt x="272" y="331"/>
                    <a:pt x="272" y="331"/>
                  </a:cubicBezTo>
                  <a:cubicBezTo>
                    <a:pt x="276" y="330"/>
                    <a:pt x="276" y="330"/>
                    <a:pt x="276" y="330"/>
                  </a:cubicBezTo>
                  <a:cubicBezTo>
                    <a:pt x="281" y="335"/>
                    <a:pt x="281" y="335"/>
                    <a:pt x="281" y="335"/>
                  </a:cubicBezTo>
                  <a:cubicBezTo>
                    <a:pt x="281" y="335"/>
                    <a:pt x="278" y="328"/>
                    <a:pt x="281" y="328"/>
                  </a:cubicBezTo>
                  <a:cubicBezTo>
                    <a:pt x="285" y="328"/>
                    <a:pt x="295" y="329"/>
                    <a:pt x="295" y="329"/>
                  </a:cubicBezTo>
                  <a:cubicBezTo>
                    <a:pt x="301" y="338"/>
                    <a:pt x="301" y="338"/>
                    <a:pt x="301" y="338"/>
                  </a:cubicBezTo>
                  <a:cubicBezTo>
                    <a:pt x="308" y="337"/>
                    <a:pt x="308" y="337"/>
                    <a:pt x="308" y="337"/>
                  </a:cubicBezTo>
                  <a:cubicBezTo>
                    <a:pt x="311" y="332"/>
                    <a:pt x="311" y="332"/>
                    <a:pt x="311" y="332"/>
                  </a:cubicBezTo>
                  <a:cubicBezTo>
                    <a:pt x="311" y="332"/>
                    <a:pt x="320" y="343"/>
                    <a:pt x="320" y="348"/>
                  </a:cubicBezTo>
                  <a:cubicBezTo>
                    <a:pt x="320" y="355"/>
                    <a:pt x="318" y="361"/>
                    <a:pt x="318" y="361"/>
                  </a:cubicBezTo>
                  <a:cubicBezTo>
                    <a:pt x="322" y="368"/>
                    <a:pt x="322" y="368"/>
                    <a:pt x="322" y="368"/>
                  </a:cubicBezTo>
                  <a:cubicBezTo>
                    <a:pt x="322" y="368"/>
                    <a:pt x="326" y="367"/>
                    <a:pt x="327" y="368"/>
                  </a:cubicBezTo>
                  <a:cubicBezTo>
                    <a:pt x="328" y="369"/>
                    <a:pt x="336" y="374"/>
                    <a:pt x="336" y="374"/>
                  </a:cubicBezTo>
                  <a:cubicBezTo>
                    <a:pt x="339" y="369"/>
                    <a:pt x="339" y="369"/>
                    <a:pt x="339" y="369"/>
                  </a:cubicBezTo>
                  <a:cubicBezTo>
                    <a:pt x="343" y="377"/>
                    <a:pt x="343" y="377"/>
                    <a:pt x="343" y="377"/>
                  </a:cubicBezTo>
                  <a:cubicBezTo>
                    <a:pt x="343" y="377"/>
                    <a:pt x="341" y="393"/>
                    <a:pt x="349" y="394"/>
                  </a:cubicBezTo>
                  <a:cubicBezTo>
                    <a:pt x="355" y="395"/>
                    <a:pt x="359" y="391"/>
                    <a:pt x="362" y="398"/>
                  </a:cubicBezTo>
                  <a:cubicBezTo>
                    <a:pt x="367" y="403"/>
                    <a:pt x="362" y="419"/>
                    <a:pt x="367" y="420"/>
                  </a:cubicBezTo>
                  <a:cubicBezTo>
                    <a:pt x="371" y="421"/>
                    <a:pt x="378" y="424"/>
                    <a:pt x="378" y="424"/>
                  </a:cubicBezTo>
                  <a:cubicBezTo>
                    <a:pt x="367" y="430"/>
                    <a:pt x="367" y="430"/>
                    <a:pt x="367" y="430"/>
                  </a:cubicBezTo>
                  <a:cubicBezTo>
                    <a:pt x="367" y="430"/>
                    <a:pt x="365" y="424"/>
                    <a:pt x="362" y="424"/>
                  </a:cubicBezTo>
                  <a:cubicBezTo>
                    <a:pt x="360" y="424"/>
                    <a:pt x="362" y="431"/>
                    <a:pt x="358" y="432"/>
                  </a:cubicBezTo>
                  <a:cubicBezTo>
                    <a:pt x="354" y="433"/>
                    <a:pt x="346" y="426"/>
                    <a:pt x="346" y="426"/>
                  </a:cubicBezTo>
                  <a:cubicBezTo>
                    <a:pt x="346" y="426"/>
                    <a:pt x="343" y="435"/>
                    <a:pt x="340" y="435"/>
                  </a:cubicBezTo>
                  <a:cubicBezTo>
                    <a:pt x="337" y="435"/>
                    <a:pt x="342" y="417"/>
                    <a:pt x="326" y="430"/>
                  </a:cubicBezTo>
                  <a:cubicBezTo>
                    <a:pt x="321" y="435"/>
                    <a:pt x="334" y="448"/>
                    <a:pt x="334" y="448"/>
                  </a:cubicBezTo>
                  <a:cubicBezTo>
                    <a:pt x="334" y="462"/>
                    <a:pt x="334" y="462"/>
                    <a:pt x="334" y="462"/>
                  </a:cubicBezTo>
                  <a:cubicBezTo>
                    <a:pt x="325" y="468"/>
                    <a:pt x="325" y="468"/>
                    <a:pt x="325" y="468"/>
                  </a:cubicBezTo>
                  <a:cubicBezTo>
                    <a:pt x="328" y="473"/>
                    <a:pt x="328" y="473"/>
                    <a:pt x="328" y="473"/>
                  </a:cubicBezTo>
                  <a:cubicBezTo>
                    <a:pt x="317" y="485"/>
                    <a:pt x="317" y="485"/>
                    <a:pt x="317" y="485"/>
                  </a:cubicBezTo>
                  <a:cubicBezTo>
                    <a:pt x="317" y="485"/>
                    <a:pt x="325" y="494"/>
                    <a:pt x="322" y="497"/>
                  </a:cubicBezTo>
                  <a:cubicBezTo>
                    <a:pt x="319" y="501"/>
                    <a:pt x="310" y="499"/>
                    <a:pt x="310" y="499"/>
                  </a:cubicBezTo>
                  <a:cubicBezTo>
                    <a:pt x="307" y="502"/>
                    <a:pt x="307" y="502"/>
                    <a:pt x="307" y="502"/>
                  </a:cubicBezTo>
                  <a:cubicBezTo>
                    <a:pt x="312" y="504"/>
                    <a:pt x="312" y="504"/>
                    <a:pt x="312" y="504"/>
                  </a:cubicBezTo>
                  <a:cubicBezTo>
                    <a:pt x="312" y="504"/>
                    <a:pt x="311" y="510"/>
                    <a:pt x="322" y="512"/>
                  </a:cubicBezTo>
                  <a:cubicBezTo>
                    <a:pt x="334" y="515"/>
                    <a:pt x="337" y="514"/>
                    <a:pt x="337" y="514"/>
                  </a:cubicBezTo>
                  <a:cubicBezTo>
                    <a:pt x="337" y="507"/>
                    <a:pt x="337" y="507"/>
                    <a:pt x="337" y="507"/>
                  </a:cubicBezTo>
                  <a:cubicBezTo>
                    <a:pt x="342" y="507"/>
                    <a:pt x="342" y="507"/>
                    <a:pt x="342" y="507"/>
                  </a:cubicBezTo>
                  <a:cubicBezTo>
                    <a:pt x="342" y="507"/>
                    <a:pt x="354" y="492"/>
                    <a:pt x="363" y="493"/>
                  </a:cubicBezTo>
                  <a:cubicBezTo>
                    <a:pt x="374" y="495"/>
                    <a:pt x="378" y="504"/>
                    <a:pt x="378" y="504"/>
                  </a:cubicBezTo>
                  <a:cubicBezTo>
                    <a:pt x="378" y="505"/>
                    <a:pt x="378" y="505"/>
                    <a:pt x="378" y="505"/>
                  </a:cubicBezTo>
                  <a:cubicBezTo>
                    <a:pt x="379" y="503"/>
                    <a:pt x="382" y="500"/>
                    <a:pt x="381" y="497"/>
                  </a:cubicBezTo>
                  <a:cubicBezTo>
                    <a:pt x="379" y="494"/>
                    <a:pt x="376" y="490"/>
                    <a:pt x="376" y="490"/>
                  </a:cubicBezTo>
                  <a:cubicBezTo>
                    <a:pt x="371" y="489"/>
                    <a:pt x="371" y="489"/>
                    <a:pt x="371" y="489"/>
                  </a:cubicBezTo>
                  <a:cubicBezTo>
                    <a:pt x="374" y="485"/>
                    <a:pt x="374" y="485"/>
                    <a:pt x="374" y="485"/>
                  </a:cubicBezTo>
                  <a:cubicBezTo>
                    <a:pt x="373" y="484"/>
                    <a:pt x="373" y="484"/>
                    <a:pt x="373" y="484"/>
                  </a:cubicBezTo>
                  <a:cubicBezTo>
                    <a:pt x="369" y="484"/>
                    <a:pt x="369" y="484"/>
                    <a:pt x="369" y="484"/>
                  </a:cubicBezTo>
                  <a:cubicBezTo>
                    <a:pt x="366" y="468"/>
                    <a:pt x="366" y="468"/>
                    <a:pt x="366" y="468"/>
                  </a:cubicBezTo>
                  <a:cubicBezTo>
                    <a:pt x="369" y="467"/>
                    <a:pt x="369" y="467"/>
                    <a:pt x="369" y="467"/>
                  </a:cubicBezTo>
                  <a:cubicBezTo>
                    <a:pt x="371" y="474"/>
                    <a:pt x="371" y="474"/>
                    <a:pt x="371" y="474"/>
                  </a:cubicBezTo>
                  <a:cubicBezTo>
                    <a:pt x="375" y="481"/>
                    <a:pt x="375" y="481"/>
                    <a:pt x="375" y="481"/>
                  </a:cubicBezTo>
                  <a:cubicBezTo>
                    <a:pt x="378" y="477"/>
                    <a:pt x="378" y="477"/>
                    <a:pt x="378" y="477"/>
                  </a:cubicBezTo>
                  <a:cubicBezTo>
                    <a:pt x="377" y="472"/>
                    <a:pt x="377" y="472"/>
                    <a:pt x="377" y="472"/>
                  </a:cubicBezTo>
                  <a:cubicBezTo>
                    <a:pt x="383" y="471"/>
                    <a:pt x="383" y="471"/>
                    <a:pt x="383" y="471"/>
                  </a:cubicBezTo>
                  <a:cubicBezTo>
                    <a:pt x="379" y="463"/>
                    <a:pt x="379" y="463"/>
                    <a:pt x="379" y="463"/>
                  </a:cubicBezTo>
                  <a:cubicBezTo>
                    <a:pt x="387" y="464"/>
                    <a:pt x="387" y="464"/>
                    <a:pt x="387" y="464"/>
                  </a:cubicBezTo>
                  <a:cubicBezTo>
                    <a:pt x="387" y="460"/>
                    <a:pt x="387" y="460"/>
                    <a:pt x="387" y="460"/>
                  </a:cubicBezTo>
                  <a:cubicBezTo>
                    <a:pt x="390" y="463"/>
                    <a:pt x="390" y="463"/>
                    <a:pt x="390" y="463"/>
                  </a:cubicBezTo>
                  <a:cubicBezTo>
                    <a:pt x="402" y="449"/>
                    <a:pt x="402" y="449"/>
                    <a:pt x="402" y="449"/>
                  </a:cubicBezTo>
                  <a:cubicBezTo>
                    <a:pt x="394" y="439"/>
                    <a:pt x="394" y="439"/>
                    <a:pt x="394" y="439"/>
                  </a:cubicBezTo>
                  <a:cubicBezTo>
                    <a:pt x="394" y="439"/>
                    <a:pt x="378" y="437"/>
                    <a:pt x="381" y="432"/>
                  </a:cubicBezTo>
                  <a:cubicBezTo>
                    <a:pt x="382" y="427"/>
                    <a:pt x="388" y="429"/>
                    <a:pt x="388" y="429"/>
                  </a:cubicBezTo>
                  <a:cubicBezTo>
                    <a:pt x="400" y="441"/>
                    <a:pt x="400" y="441"/>
                    <a:pt x="400" y="441"/>
                  </a:cubicBezTo>
                  <a:cubicBezTo>
                    <a:pt x="407" y="419"/>
                    <a:pt x="407" y="419"/>
                    <a:pt x="407" y="419"/>
                  </a:cubicBezTo>
                  <a:cubicBezTo>
                    <a:pt x="407" y="410"/>
                    <a:pt x="407" y="410"/>
                    <a:pt x="407" y="410"/>
                  </a:cubicBezTo>
                  <a:cubicBezTo>
                    <a:pt x="421" y="405"/>
                    <a:pt x="421" y="405"/>
                    <a:pt x="421" y="405"/>
                  </a:cubicBezTo>
                  <a:cubicBezTo>
                    <a:pt x="425" y="388"/>
                    <a:pt x="425" y="388"/>
                    <a:pt x="425" y="388"/>
                  </a:cubicBezTo>
                  <a:cubicBezTo>
                    <a:pt x="426" y="394"/>
                    <a:pt x="426" y="394"/>
                    <a:pt x="426" y="394"/>
                  </a:cubicBezTo>
                  <a:cubicBezTo>
                    <a:pt x="435" y="387"/>
                    <a:pt x="435" y="387"/>
                    <a:pt x="435" y="387"/>
                  </a:cubicBezTo>
                  <a:cubicBezTo>
                    <a:pt x="435" y="387"/>
                    <a:pt x="437" y="388"/>
                    <a:pt x="441" y="386"/>
                  </a:cubicBezTo>
                  <a:cubicBezTo>
                    <a:pt x="447" y="385"/>
                    <a:pt x="447" y="367"/>
                    <a:pt x="447" y="367"/>
                  </a:cubicBezTo>
                  <a:cubicBezTo>
                    <a:pt x="447" y="367"/>
                    <a:pt x="447" y="381"/>
                    <a:pt x="453" y="381"/>
                  </a:cubicBezTo>
                  <a:cubicBezTo>
                    <a:pt x="459" y="381"/>
                    <a:pt x="470" y="384"/>
                    <a:pt x="470" y="384"/>
                  </a:cubicBezTo>
                  <a:cubicBezTo>
                    <a:pt x="457" y="387"/>
                    <a:pt x="457" y="387"/>
                    <a:pt x="457" y="387"/>
                  </a:cubicBezTo>
                  <a:cubicBezTo>
                    <a:pt x="456" y="390"/>
                    <a:pt x="456" y="390"/>
                    <a:pt x="456" y="390"/>
                  </a:cubicBezTo>
                  <a:cubicBezTo>
                    <a:pt x="443" y="391"/>
                    <a:pt x="443" y="391"/>
                    <a:pt x="443" y="391"/>
                  </a:cubicBezTo>
                  <a:cubicBezTo>
                    <a:pt x="437" y="393"/>
                    <a:pt x="437" y="393"/>
                    <a:pt x="437" y="393"/>
                  </a:cubicBezTo>
                  <a:cubicBezTo>
                    <a:pt x="442" y="395"/>
                    <a:pt x="442" y="395"/>
                    <a:pt x="442" y="395"/>
                  </a:cubicBezTo>
                  <a:cubicBezTo>
                    <a:pt x="447" y="394"/>
                    <a:pt x="447" y="394"/>
                    <a:pt x="447" y="394"/>
                  </a:cubicBezTo>
                  <a:cubicBezTo>
                    <a:pt x="447" y="394"/>
                    <a:pt x="463" y="392"/>
                    <a:pt x="459" y="395"/>
                  </a:cubicBezTo>
                  <a:cubicBezTo>
                    <a:pt x="456" y="400"/>
                    <a:pt x="445" y="405"/>
                    <a:pt x="445" y="405"/>
                  </a:cubicBezTo>
                  <a:cubicBezTo>
                    <a:pt x="451" y="407"/>
                    <a:pt x="451" y="407"/>
                    <a:pt x="451" y="407"/>
                  </a:cubicBezTo>
                  <a:cubicBezTo>
                    <a:pt x="451" y="407"/>
                    <a:pt x="459" y="402"/>
                    <a:pt x="464" y="404"/>
                  </a:cubicBezTo>
                  <a:cubicBezTo>
                    <a:pt x="467" y="406"/>
                    <a:pt x="472" y="411"/>
                    <a:pt x="482" y="410"/>
                  </a:cubicBezTo>
                  <a:cubicBezTo>
                    <a:pt x="490" y="408"/>
                    <a:pt x="499" y="402"/>
                    <a:pt x="504" y="400"/>
                  </a:cubicBezTo>
                  <a:cubicBezTo>
                    <a:pt x="510" y="398"/>
                    <a:pt x="526" y="398"/>
                    <a:pt x="526" y="398"/>
                  </a:cubicBezTo>
                  <a:cubicBezTo>
                    <a:pt x="530" y="390"/>
                    <a:pt x="530" y="390"/>
                    <a:pt x="530" y="390"/>
                  </a:cubicBezTo>
                  <a:cubicBezTo>
                    <a:pt x="536" y="401"/>
                    <a:pt x="536" y="401"/>
                    <a:pt x="536" y="401"/>
                  </a:cubicBezTo>
                  <a:cubicBezTo>
                    <a:pt x="542" y="402"/>
                    <a:pt x="542" y="402"/>
                    <a:pt x="542" y="402"/>
                  </a:cubicBezTo>
                  <a:cubicBezTo>
                    <a:pt x="540" y="409"/>
                    <a:pt x="540" y="409"/>
                    <a:pt x="540" y="409"/>
                  </a:cubicBezTo>
                  <a:cubicBezTo>
                    <a:pt x="521" y="418"/>
                    <a:pt x="521" y="418"/>
                    <a:pt x="521" y="418"/>
                  </a:cubicBezTo>
                  <a:cubicBezTo>
                    <a:pt x="520" y="423"/>
                    <a:pt x="520" y="423"/>
                    <a:pt x="520" y="423"/>
                  </a:cubicBezTo>
                  <a:cubicBezTo>
                    <a:pt x="509" y="431"/>
                    <a:pt x="509" y="431"/>
                    <a:pt x="509" y="431"/>
                  </a:cubicBezTo>
                  <a:cubicBezTo>
                    <a:pt x="509" y="431"/>
                    <a:pt x="512" y="436"/>
                    <a:pt x="509" y="437"/>
                  </a:cubicBezTo>
                  <a:cubicBezTo>
                    <a:pt x="507" y="439"/>
                    <a:pt x="503" y="440"/>
                    <a:pt x="503" y="440"/>
                  </a:cubicBezTo>
                  <a:cubicBezTo>
                    <a:pt x="496" y="455"/>
                    <a:pt x="496" y="455"/>
                    <a:pt x="496" y="455"/>
                  </a:cubicBezTo>
                  <a:cubicBezTo>
                    <a:pt x="507" y="455"/>
                    <a:pt x="507" y="455"/>
                    <a:pt x="507" y="455"/>
                  </a:cubicBezTo>
                  <a:cubicBezTo>
                    <a:pt x="507" y="455"/>
                    <a:pt x="510" y="449"/>
                    <a:pt x="514" y="449"/>
                  </a:cubicBezTo>
                  <a:cubicBezTo>
                    <a:pt x="517" y="448"/>
                    <a:pt x="521" y="450"/>
                    <a:pt x="521" y="450"/>
                  </a:cubicBezTo>
                  <a:cubicBezTo>
                    <a:pt x="524" y="444"/>
                    <a:pt x="524" y="444"/>
                    <a:pt x="524" y="444"/>
                  </a:cubicBezTo>
                  <a:cubicBezTo>
                    <a:pt x="524" y="444"/>
                    <a:pt x="522" y="451"/>
                    <a:pt x="530" y="454"/>
                  </a:cubicBezTo>
                  <a:cubicBezTo>
                    <a:pt x="536" y="458"/>
                    <a:pt x="537" y="452"/>
                    <a:pt x="543" y="453"/>
                  </a:cubicBezTo>
                  <a:cubicBezTo>
                    <a:pt x="550" y="454"/>
                    <a:pt x="555" y="464"/>
                    <a:pt x="556" y="471"/>
                  </a:cubicBezTo>
                  <a:cubicBezTo>
                    <a:pt x="557" y="479"/>
                    <a:pt x="558" y="487"/>
                    <a:pt x="558" y="487"/>
                  </a:cubicBezTo>
                  <a:cubicBezTo>
                    <a:pt x="554" y="488"/>
                    <a:pt x="554" y="488"/>
                    <a:pt x="554" y="488"/>
                  </a:cubicBezTo>
                  <a:cubicBezTo>
                    <a:pt x="555" y="493"/>
                    <a:pt x="555" y="493"/>
                    <a:pt x="555" y="493"/>
                  </a:cubicBezTo>
                  <a:cubicBezTo>
                    <a:pt x="555" y="493"/>
                    <a:pt x="564" y="500"/>
                    <a:pt x="573" y="498"/>
                  </a:cubicBezTo>
                  <a:cubicBezTo>
                    <a:pt x="583" y="496"/>
                    <a:pt x="594" y="485"/>
                    <a:pt x="597" y="480"/>
                  </a:cubicBezTo>
                  <a:cubicBezTo>
                    <a:pt x="599" y="473"/>
                    <a:pt x="596" y="468"/>
                    <a:pt x="606" y="460"/>
                  </a:cubicBezTo>
                  <a:cubicBezTo>
                    <a:pt x="616" y="451"/>
                    <a:pt x="618" y="450"/>
                    <a:pt x="623" y="451"/>
                  </a:cubicBezTo>
                  <a:cubicBezTo>
                    <a:pt x="629" y="453"/>
                    <a:pt x="627" y="446"/>
                    <a:pt x="629" y="441"/>
                  </a:cubicBezTo>
                  <a:cubicBezTo>
                    <a:pt x="631" y="438"/>
                    <a:pt x="635" y="438"/>
                    <a:pt x="635" y="438"/>
                  </a:cubicBezTo>
                  <a:cubicBezTo>
                    <a:pt x="635" y="438"/>
                    <a:pt x="631" y="424"/>
                    <a:pt x="638" y="424"/>
                  </a:cubicBezTo>
                  <a:cubicBezTo>
                    <a:pt x="646" y="424"/>
                    <a:pt x="647" y="432"/>
                    <a:pt x="655" y="429"/>
                  </a:cubicBezTo>
                  <a:cubicBezTo>
                    <a:pt x="665" y="425"/>
                    <a:pt x="663" y="421"/>
                    <a:pt x="665" y="421"/>
                  </a:cubicBezTo>
                  <a:cubicBezTo>
                    <a:pt x="668" y="420"/>
                    <a:pt x="680" y="418"/>
                    <a:pt x="679" y="414"/>
                  </a:cubicBezTo>
                  <a:cubicBezTo>
                    <a:pt x="678" y="409"/>
                    <a:pt x="671" y="406"/>
                    <a:pt x="672" y="403"/>
                  </a:cubicBezTo>
                  <a:cubicBezTo>
                    <a:pt x="674" y="400"/>
                    <a:pt x="681" y="398"/>
                    <a:pt x="680" y="393"/>
                  </a:cubicBezTo>
                  <a:cubicBezTo>
                    <a:pt x="678" y="390"/>
                    <a:pt x="669" y="390"/>
                    <a:pt x="662" y="392"/>
                  </a:cubicBezTo>
                  <a:cubicBezTo>
                    <a:pt x="655" y="395"/>
                    <a:pt x="655" y="402"/>
                    <a:pt x="652" y="403"/>
                  </a:cubicBezTo>
                  <a:cubicBezTo>
                    <a:pt x="650" y="405"/>
                    <a:pt x="646" y="400"/>
                    <a:pt x="643" y="403"/>
                  </a:cubicBezTo>
                  <a:cubicBezTo>
                    <a:pt x="639" y="406"/>
                    <a:pt x="639" y="417"/>
                    <a:pt x="633" y="418"/>
                  </a:cubicBezTo>
                  <a:cubicBezTo>
                    <a:pt x="625" y="419"/>
                    <a:pt x="608" y="419"/>
                    <a:pt x="608" y="419"/>
                  </a:cubicBezTo>
                  <a:cubicBezTo>
                    <a:pt x="608" y="419"/>
                    <a:pt x="614" y="411"/>
                    <a:pt x="608" y="405"/>
                  </a:cubicBezTo>
                  <a:cubicBezTo>
                    <a:pt x="603" y="399"/>
                    <a:pt x="590" y="400"/>
                    <a:pt x="590" y="400"/>
                  </a:cubicBezTo>
                  <a:cubicBezTo>
                    <a:pt x="588" y="395"/>
                    <a:pt x="588" y="395"/>
                    <a:pt x="588" y="395"/>
                  </a:cubicBezTo>
                  <a:cubicBezTo>
                    <a:pt x="583" y="401"/>
                    <a:pt x="583" y="401"/>
                    <a:pt x="583" y="401"/>
                  </a:cubicBezTo>
                  <a:cubicBezTo>
                    <a:pt x="590" y="388"/>
                    <a:pt x="590" y="388"/>
                    <a:pt x="590" y="388"/>
                  </a:cubicBezTo>
                  <a:cubicBezTo>
                    <a:pt x="587" y="386"/>
                    <a:pt x="587" y="386"/>
                    <a:pt x="587" y="386"/>
                  </a:cubicBezTo>
                  <a:cubicBezTo>
                    <a:pt x="579" y="397"/>
                    <a:pt x="579" y="397"/>
                    <a:pt x="579" y="397"/>
                  </a:cubicBezTo>
                  <a:cubicBezTo>
                    <a:pt x="579" y="397"/>
                    <a:pt x="584" y="386"/>
                    <a:pt x="583" y="386"/>
                  </a:cubicBezTo>
                  <a:cubicBezTo>
                    <a:pt x="581" y="387"/>
                    <a:pt x="576" y="389"/>
                    <a:pt x="576" y="389"/>
                  </a:cubicBezTo>
                  <a:cubicBezTo>
                    <a:pt x="576" y="389"/>
                    <a:pt x="571" y="387"/>
                    <a:pt x="568" y="387"/>
                  </a:cubicBezTo>
                  <a:cubicBezTo>
                    <a:pt x="564" y="387"/>
                    <a:pt x="562" y="391"/>
                    <a:pt x="562" y="391"/>
                  </a:cubicBezTo>
                  <a:cubicBezTo>
                    <a:pt x="554" y="388"/>
                    <a:pt x="554" y="388"/>
                    <a:pt x="554" y="388"/>
                  </a:cubicBezTo>
                  <a:cubicBezTo>
                    <a:pt x="554" y="388"/>
                    <a:pt x="549" y="392"/>
                    <a:pt x="542" y="388"/>
                  </a:cubicBezTo>
                  <a:cubicBezTo>
                    <a:pt x="536" y="384"/>
                    <a:pt x="538" y="381"/>
                    <a:pt x="542" y="379"/>
                  </a:cubicBezTo>
                  <a:cubicBezTo>
                    <a:pt x="547" y="379"/>
                    <a:pt x="553" y="385"/>
                    <a:pt x="553" y="385"/>
                  </a:cubicBezTo>
                  <a:cubicBezTo>
                    <a:pt x="556" y="378"/>
                    <a:pt x="556" y="378"/>
                    <a:pt x="556" y="378"/>
                  </a:cubicBezTo>
                  <a:cubicBezTo>
                    <a:pt x="553" y="372"/>
                    <a:pt x="553" y="372"/>
                    <a:pt x="553" y="372"/>
                  </a:cubicBezTo>
                  <a:cubicBezTo>
                    <a:pt x="562" y="378"/>
                    <a:pt x="562" y="378"/>
                    <a:pt x="562" y="378"/>
                  </a:cubicBezTo>
                  <a:cubicBezTo>
                    <a:pt x="572" y="377"/>
                    <a:pt x="572" y="377"/>
                    <a:pt x="572" y="377"/>
                  </a:cubicBezTo>
                  <a:cubicBezTo>
                    <a:pt x="574" y="385"/>
                    <a:pt x="574" y="385"/>
                    <a:pt x="574" y="385"/>
                  </a:cubicBezTo>
                  <a:cubicBezTo>
                    <a:pt x="578" y="385"/>
                    <a:pt x="578" y="385"/>
                    <a:pt x="578" y="385"/>
                  </a:cubicBezTo>
                  <a:cubicBezTo>
                    <a:pt x="578" y="371"/>
                    <a:pt x="578" y="371"/>
                    <a:pt x="578" y="371"/>
                  </a:cubicBezTo>
                  <a:cubicBezTo>
                    <a:pt x="582" y="379"/>
                    <a:pt x="582" y="379"/>
                    <a:pt x="582" y="379"/>
                  </a:cubicBezTo>
                  <a:cubicBezTo>
                    <a:pt x="588" y="379"/>
                    <a:pt x="588" y="379"/>
                    <a:pt x="588" y="379"/>
                  </a:cubicBezTo>
                  <a:cubicBezTo>
                    <a:pt x="583" y="367"/>
                    <a:pt x="583" y="367"/>
                    <a:pt x="583" y="367"/>
                  </a:cubicBezTo>
                  <a:cubicBezTo>
                    <a:pt x="583" y="367"/>
                    <a:pt x="592" y="369"/>
                    <a:pt x="595" y="361"/>
                  </a:cubicBezTo>
                  <a:cubicBezTo>
                    <a:pt x="597" y="353"/>
                    <a:pt x="594" y="348"/>
                    <a:pt x="594" y="348"/>
                  </a:cubicBezTo>
                  <a:cubicBezTo>
                    <a:pt x="602" y="353"/>
                    <a:pt x="602" y="353"/>
                    <a:pt x="602" y="353"/>
                  </a:cubicBezTo>
                  <a:cubicBezTo>
                    <a:pt x="603" y="350"/>
                    <a:pt x="603" y="350"/>
                    <a:pt x="603" y="350"/>
                  </a:cubicBezTo>
                  <a:cubicBezTo>
                    <a:pt x="592" y="336"/>
                    <a:pt x="592" y="336"/>
                    <a:pt x="592" y="336"/>
                  </a:cubicBezTo>
                  <a:cubicBezTo>
                    <a:pt x="592" y="336"/>
                    <a:pt x="600" y="344"/>
                    <a:pt x="606" y="343"/>
                  </a:cubicBezTo>
                  <a:cubicBezTo>
                    <a:pt x="613" y="342"/>
                    <a:pt x="615" y="323"/>
                    <a:pt x="622" y="323"/>
                  </a:cubicBezTo>
                  <a:cubicBezTo>
                    <a:pt x="629" y="323"/>
                    <a:pt x="636" y="323"/>
                    <a:pt x="638" y="321"/>
                  </a:cubicBezTo>
                  <a:cubicBezTo>
                    <a:pt x="640" y="319"/>
                    <a:pt x="641" y="314"/>
                    <a:pt x="641" y="314"/>
                  </a:cubicBezTo>
                  <a:cubicBezTo>
                    <a:pt x="649" y="306"/>
                    <a:pt x="649" y="306"/>
                    <a:pt x="649" y="306"/>
                  </a:cubicBezTo>
                  <a:cubicBezTo>
                    <a:pt x="657" y="308"/>
                    <a:pt x="657" y="308"/>
                    <a:pt x="657" y="308"/>
                  </a:cubicBezTo>
                  <a:cubicBezTo>
                    <a:pt x="658" y="305"/>
                    <a:pt x="658" y="305"/>
                    <a:pt x="658" y="305"/>
                  </a:cubicBezTo>
                  <a:cubicBezTo>
                    <a:pt x="657" y="299"/>
                    <a:pt x="657" y="299"/>
                    <a:pt x="657" y="299"/>
                  </a:cubicBezTo>
                  <a:cubicBezTo>
                    <a:pt x="669" y="288"/>
                    <a:pt x="669" y="288"/>
                    <a:pt x="669" y="288"/>
                  </a:cubicBezTo>
                  <a:cubicBezTo>
                    <a:pt x="669" y="288"/>
                    <a:pt x="676" y="288"/>
                    <a:pt x="678" y="285"/>
                  </a:cubicBezTo>
                  <a:cubicBezTo>
                    <a:pt x="680" y="282"/>
                    <a:pt x="674" y="273"/>
                    <a:pt x="681" y="272"/>
                  </a:cubicBezTo>
                  <a:cubicBezTo>
                    <a:pt x="687" y="269"/>
                    <a:pt x="690" y="271"/>
                    <a:pt x="690" y="271"/>
                  </a:cubicBezTo>
                  <a:cubicBezTo>
                    <a:pt x="690" y="271"/>
                    <a:pt x="706" y="267"/>
                    <a:pt x="707" y="263"/>
                  </a:cubicBezTo>
                  <a:cubicBezTo>
                    <a:pt x="709" y="259"/>
                    <a:pt x="706" y="253"/>
                    <a:pt x="702" y="246"/>
                  </a:cubicBezTo>
                  <a:cubicBezTo>
                    <a:pt x="698" y="240"/>
                    <a:pt x="698" y="227"/>
                    <a:pt x="704" y="224"/>
                  </a:cubicBezTo>
                  <a:cubicBezTo>
                    <a:pt x="711" y="220"/>
                    <a:pt x="716" y="217"/>
                    <a:pt x="716" y="214"/>
                  </a:cubicBezTo>
                  <a:cubicBezTo>
                    <a:pt x="715" y="210"/>
                    <a:pt x="714" y="205"/>
                    <a:pt x="721" y="202"/>
                  </a:cubicBezTo>
                  <a:cubicBezTo>
                    <a:pt x="729" y="200"/>
                    <a:pt x="756" y="197"/>
                    <a:pt x="755" y="190"/>
                  </a:cubicBezTo>
                  <a:cubicBezTo>
                    <a:pt x="755" y="184"/>
                    <a:pt x="750" y="180"/>
                    <a:pt x="750" y="180"/>
                  </a:cubicBezTo>
                  <a:cubicBezTo>
                    <a:pt x="753" y="177"/>
                    <a:pt x="753" y="177"/>
                    <a:pt x="753" y="177"/>
                  </a:cubicBezTo>
                  <a:cubicBezTo>
                    <a:pt x="752" y="163"/>
                    <a:pt x="752" y="163"/>
                    <a:pt x="752" y="163"/>
                  </a:cubicBezTo>
                  <a:cubicBezTo>
                    <a:pt x="747" y="162"/>
                    <a:pt x="747" y="162"/>
                    <a:pt x="747" y="162"/>
                  </a:cubicBezTo>
                  <a:cubicBezTo>
                    <a:pt x="747" y="162"/>
                    <a:pt x="751" y="154"/>
                    <a:pt x="744" y="150"/>
                  </a:cubicBezTo>
                  <a:cubicBezTo>
                    <a:pt x="737" y="146"/>
                    <a:pt x="731" y="147"/>
                    <a:pt x="731" y="147"/>
                  </a:cubicBezTo>
                  <a:cubicBezTo>
                    <a:pt x="731" y="132"/>
                    <a:pt x="731" y="132"/>
                    <a:pt x="731" y="132"/>
                  </a:cubicBezTo>
                  <a:cubicBezTo>
                    <a:pt x="740" y="129"/>
                    <a:pt x="740" y="129"/>
                    <a:pt x="740" y="129"/>
                  </a:cubicBezTo>
                  <a:cubicBezTo>
                    <a:pt x="740" y="124"/>
                    <a:pt x="740" y="124"/>
                    <a:pt x="740" y="124"/>
                  </a:cubicBezTo>
                  <a:cubicBezTo>
                    <a:pt x="723" y="125"/>
                    <a:pt x="723" y="125"/>
                    <a:pt x="723" y="125"/>
                  </a:cubicBezTo>
                  <a:cubicBezTo>
                    <a:pt x="723" y="119"/>
                    <a:pt x="723" y="119"/>
                    <a:pt x="723" y="119"/>
                  </a:cubicBezTo>
                  <a:cubicBezTo>
                    <a:pt x="723" y="119"/>
                    <a:pt x="736" y="109"/>
                    <a:pt x="734" y="101"/>
                  </a:cubicBezTo>
                  <a:cubicBezTo>
                    <a:pt x="731" y="92"/>
                    <a:pt x="725" y="89"/>
                    <a:pt x="725" y="89"/>
                  </a:cubicBezTo>
                  <a:cubicBezTo>
                    <a:pt x="725" y="78"/>
                    <a:pt x="725" y="78"/>
                    <a:pt x="725" y="78"/>
                  </a:cubicBezTo>
                  <a:cubicBezTo>
                    <a:pt x="719" y="78"/>
                    <a:pt x="719" y="78"/>
                    <a:pt x="719" y="78"/>
                  </a:cubicBezTo>
                  <a:cubicBezTo>
                    <a:pt x="717" y="85"/>
                    <a:pt x="717" y="85"/>
                    <a:pt x="717" y="85"/>
                  </a:cubicBezTo>
                  <a:cubicBezTo>
                    <a:pt x="717" y="85"/>
                    <a:pt x="711" y="87"/>
                    <a:pt x="706" y="85"/>
                  </a:cubicBezTo>
                  <a:cubicBezTo>
                    <a:pt x="702" y="83"/>
                    <a:pt x="700" y="79"/>
                    <a:pt x="700" y="79"/>
                  </a:cubicBezTo>
                  <a:cubicBezTo>
                    <a:pt x="693" y="79"/>
                    <a:pt x="693" y="79"/>
                    <a:pt x="693" y="79"/>
                  </a:cubicBezTo>
                  <a:cubicBezTo>
                    <a:pt x="691" y="83"/>
                    <a:pt x="691" y="83"/>
                    <a:pt x="691" y="83"/>
                  </a:cubicBezTo>
                  <a:cubicBezTo>
                    <a:pt x="691" y="83"/>
                    <a:pt x="686" y="84"/>
                    <a:pt x="685" y="82"/>
                  </a:cubicBezTo>
                  <a:cubicBezTo>
                    <a:pt x="684" y="79"/>
                    <a:pt x="681" y="75"/>
                    <a:pt x="681" y="75"/>
                  </a:cubicBezTo>
                  <a:cubicBezTo>
                    <a:pt x="676" y="76"/>
                    <a:pt x="676" y="76"/>
                    <a:pt x="676" y="76"/>
                  </a:cubicBezTo>
                  <a:cubicBezTo>
                    <a:pt x="674" y="84"/>
                    <a:pt x="674" y="84"/>
                    <a:pt x="674" y="84"/>
                  </a:cubicBezTo>
                  <a:cubicBezTo>
                    <a:pt x="666" y="84"/>
                    <a:pt x="666" y="84"/>
                    <a:pt x="666" y="84"/>
                  </a:cubicBezTo>
                  <a:cubicBezTo>
                    <a:pt x="656" y="78"/>
                    <a:pt x="656" y="78"/>
                    <a:pt x="656" y="78"/>
                  </a:cubicBezTo>
                  <a:cubicBezTo>
                    <a:pt x="652" y="84"/>
                    <a:pt x="652" y="84"/>
                    <a:pt x="652" y="84"/>
                  </a:cubicBezTo>
                  <a:cubicBezTo>
                    <a:pt x="637" y="79"/>
                    <a:pt x="637" y="79"/>
                    <a:pt x="637" y="79"/>
                  </a:cubicBezTo>
                  <a:cubicBezTo>
                    <a:pt x="637" y="89"/>
                    <a:pt x="637" y="89"/>
                    <a:pt x="637" y="89"/>
                  </a:cubicBezTo>
                  <a:cubicBezTo>
                    <a:pt x="634" y="92"/>
                    <a:pt x="634" y="92"/>
                    <a:pt x="634" y="92"/>
                  </a:cubicBezTo>
                  <a:cubicBezTo>
                    <a:pt x="629" y="89"/>
                    <a:pt x="629" y="89"/>
                    <a:pt x="629" y="89"/>
                  </a:cubicBezTo>
                  <a:cubicBezTo>
                    <a:pt x="619" y="89"/>
                    <a:pt x="619" y="89"/>
                    <a:pt x="619" y="89"/>
                  </a:cubicBezTo>
                  <a:cubicBezTo>
                    <a:pt x="609" y="79"/>
                    <a:pt x="609" y="79"/>
                    <a:pt x="609" y="79"/>
                  </a:cubicBezTo>
                  <a:cubicBezTo>
                    <a:pt x="608" y="75"/>
                    <a:pt x="608" y="75"/>
                    <a:pt x="608" y="75"/>
                  </a:cubicBezTo>
                  <a:cubicBezTo>
                    <a:pt x="603" y="74"/>
                    <a:pt x="603" y="74"/>
                    <a:pt x="603" y="74"/>
                  </a:cubicBezTo>
                  <a:cubicBezTo>
                    <a:pt x="599" y="69"/>
                    <a:pt x="599" y="69"/>
                    <a:pt x="599" y="69"/>
                  </a:cubicBezTo>
                  <a:cubicBezTo>
                    <a:pt x="589" y="80"/>
                    <a:pt x="589" y="80"/>
                    <a:pt x="589" y="80"/>
                  </a:cubicBezTo>
                  <a:cubicBezTo>
                    <a:pt x="589" y="80"/>
                    <a:pt x="578" y="84"/>
                    <a:pt x="576" y="87"/>
                  </a:cubicBezTo>
                  <a:cubicBezTo>
                    <a:pt x="575" y="91"/>
                    <a:pt x="572" y="98"/>
                    <a:pt x="572" y="98"/>
                  </a:cubicBezTo>
                  <a:cubicBezTo>
                    <a:pt x="567" y="96"/>
                    <a:pt x="567" y="96"/>
                    <a:pt x="567" y="96"/>
                  </a:cubicBezTo>
                  <a:cubicBezTo>
                    <a:pt x="566" y="91"/>
                    <a:pt x="566" y="91"/>
                    <a:pt x="566" y="91"/>
                  </a:cubicBezTo>
                  <a:cubicBezTo>
                    <a:pt x="559" y="91"/>
                    <a:pt x="559" y="91"/>
                    <a:pt x="559" y="91"/>
                  </a:cubicBezTo>
                  <a:cubicBezTo>
                    <a:pt x="559" y="91"/>
                    <a:pt x="559" y="95"/>
                    <a:pt x="556" y="95"/>
                  </a:cubicBezTo>
                  <a:cubicBezTo>
                    <a:pt x="553" y="95"/>
                    <a:pt x="553" y="88"/>
                    <a:pt x="548" y="89"/>
                  </a:cubicBezTo>
                  <a:cubicBezTo>
                    <a:pt x="542" y="90"/>
                    <a:pt x="541" y="92"/>
                    <a:pt x="535" y="96"/>
                  </a:cubicBezTo>
                  <a:cubicBezTo>
                    <a:pt x="530" y="101"/>
                    <a:pt x="514" y="89"/>
                    <a:pt x="514" y="89"/>
                  </a:cubicBezTo>
                  <a:cubicBezTo>
                    <a:pt x="516" y="84"/>
                    <a:pt x="516" y="84"/>
                    <a:pt x="516" y="84"/>
                  </a:cubicBezTo>
                  <a:cubicBezTo>
                    <a:pt x="503" y="68"/>
                    <a:pt x="503" y="68"/>
                    <a:pt x="503" y="68"/>
                  </a:cubicBezTo>
                  <a:cubicBezTo>
                    <a:pt x="503" y="68"/>
                    <a:pt x="506" y="60"/>
                    <a:pt x="505" y="60"/>
                  </a:cubicBezTo>
                  <a:cubicBezTo>
                    <a:pt x="504" y="60"/>
                    <a:pt x="500" y="59"/>
                    <a:pt x="500" y="59"/>
                  </a:cubicBezTo>
                  <a:cubicBezTo>
                    <a:pt x="494" y="63"/>
                    <a:pt x="494" y="63"/>
                    <a:pt x="494" y="63"/>
                  </a:cubicBezTo>
                  <a:cubicBezTo>
                    <a:pt x="494" y="63"/>
                    <a:pt x="494" y="54"/>
                    <a:pt x="489" y="54"/>
                  </a:cubicBezTo>
                  <a:cubicBezTo>
                    <a:pt x="484" y="54"/>
                    <a:pt x="474" y="64"/>
                    <a:pt x="474" y="64"/>
                  </a:cubicBezTo>
                  <a:cubicBezTo>
                    <a:pt x="468" y="60"/>
                    <a:pt x="468" y="60"/>
                    <a:pt x="468" y="60"/>
                  </a:cubicBezTo>
                  <a:cubicBezTo>
                    <a:pt x="454" y="63"/>
                    <a:pt x="454" y="63"/>
                    <a:pt x="454" y="63"/>
                  </a:cubicBezTo>
                  <a:cubicBezTo>
                    <a:pt x="455" y="56"/>
                    <a:pt x="455" y="56"/>
                    <a:pt x="455" y="56"/>
                  </a:cubicBezTo>
                  <a:cubicBezTo>
                    <a:pt x="450" y="56"/>
                    <a:pt x="450" y="56"/>
                    <a:pt x="450" y="56"/>
                  </a:cubicBezTo>
                  <a:cubicBezTo>
                    <a:pt x="450" y="56"/>
                    <a:pt x="452" y="48"/>
                    <a:pt x="447" y="45"/>
                  </a:cubicBezTo>
                  <a:cubicBezTo>
                    <a:pt x="442" y="41"/>
                    <a:pt x="439" y="40"/>
                    <a:pt x="439" y="40"/>
                  </a:cubicBezTo>
                  <a:cubicBezTo>
                    <a:pt x="439" y="40"/>
                    <a:pt x="457" y="36"/>
                    <a:pt x="454" y="30"/>
                  </a:cubicBezTo>
                  <a:cubicBezTo>
                    <a:pt x="451" y="26"/>
                    <a:pt x="439" y="25"/>
                    <a:pt x="435" y="20"/>
                  </a:cubicBezTo>
                  <a:cubicBezTo>
                    <a:pt x="431" y="14"/>
                    <a:pt x="431" y="7"/>
                    <a:pt x="431" y="7"/>
                  </a:cubicBezTo>
                  <a:cubicBezTo>
                    <a:pt x="422" y="6"/>
                    <a:pt x="422" y="6"/>
                    <a:pt x="422" y="6"/>
                  </a:cubicBezTo>
                  <a:cubicBezTo>
                    <a:pt x="422" y="6"/>
                    <a:pt x="423" y="0"/>
                    <a:pt x="415" y="0"/>
                  </a:cubicBezTo>
                  <a:cubicBezTo>
                    <a:pt x="407" y="1"/>
                    <a:pt x="407" y="7"/>
                    <a:pt x="407" y="7"/>
                  </a:cubicBezTo>
                  <a:cubicBezTo>
                    <a:pt x="394" y="7"/>
                    <a:pt x="394" y="7"/>
                    <a:pt x="394" y="7"/>
                  </a:cubicBezTo>
                  <a:cubicBezTo>
                    <a:pt x="394" y="7"/>
                    <a:pt x="388" y="19"/>
                    <a:pt x="384" y="20"/>
                  </a:cubicBezTo>
                  <a:cubicBezTo>
                    <a:pt x="379" y="21"/>
                    <a:pt x="362" y="20"/>
                    <a:pt x="362" y="20"/>
                  </a:cubicBezTo>
                  <a:cubicBezTo>
                    <a:pt x="362" y="20"/>
                    <a:pt x="363" y="35"/>
                    <a:pt x="358" y="38"/>
                  </a:cubicBezTo>
                  <a:cubicBezTo>
                    <a:pt x="355" y="41"/>
                    <a:pt x="348" y="40"/>
                    <a:pt x="344" y="40"/>
                  </a:cubicBezTo>
                  <a:cubicBezTo>
                    <a:pt x="352" y="46"/>
                    <a:pt x="352" y="46"/>
                    <a:pt x="352" y="46"/>
                  </a:cubicBezTo>
                  <a:cubicBezTo>
                    <a:pt x="348" y="50"/>
                    <a:pt x="348" y="50"/>
                    <a:pt x="348" y="50"/>
                  </a:cubicBezTo>
                  <a:lnTo>
                    <a:pt x="338" y="5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6" name="Georgia" descr="© INSCALE GmbH, 05.05.2010&#10;http://www.presentationload.com/">
              <a:extLst>
                <a:ext uri="{FF2B5EF4-FFF2-40B4-BE49-F238E27FC236}">
                  <a16:creationId xmlns:a16="http://schemas.microsoft.com/office/drawing/2014/main" id="{D323C24B-C44B-4087-9C6A-840199F06585}"/>
                </a:ext>
              </a:extLst>
            </p:cNvPr>
            <p:cNvSpPr>
              <a:spLocks/>
            </p:cNvSpPr>
            <p:nvPr/>
          </p:nvSpPr>
          <p:spPr bwMode="gray">
            <a:xfrm>
              <a:off x="8918619" y="4634831"/>
              <a:ext cx="1021094" cy="423850"/>
            </a:xfrm>
            <a:custGeom>
              <a:avLst/>
              <a:gdLst/>
              <a:ahLst/>
              <a:cxnLst>
                <a:cxn ang="0">
                  <a:pos x="356" y="49"/>
                </a:cxn>
                <a:cxn ang="0">
                  <a:pos x="335" y="43"/>
                </a:cxn>
                <a:cxn ang="0">
                  <a:pos x="328" y="30"/>
                </a:cxn>
                <a:cxn ang="0">
                  <a:pos x="323" y="20"/>
                </a:cxn>
                <a:cxn ang="0">
                  <a:pos x="278" y="0"/>
                </a:cxn>
                <a:cxn ang="0">
                  <a:pos x="261" y="9"/>
                </a:cxn>
                <a:cxn ang="0">
                  <a:pos x="242" y="6"/>
                </a:cxn>
                <a:cxn ang="0">
                  <a:pos x="235" y="15"/>
                </a:cxn>
                <a:cxn ang="0">
                  <a:pos x="209" y="20"/>
                </a:cxn>
                <a:cxn ang="0">
                  <a:pos x="197" y="36"/>
                </a:cxn>
                <a:cxn ang="0">
                  <a:pos x="186" y="29"/>
                </a:cxn>
                <a:cxn ang="0">
                  <a:pos x="145" y="31"/>
                </a:cxn>
                <a:cxn ang="0">
                  <a:pos x="119" y="30"/>
                </a:cxn>
                <a:cxn ang="0">
                  <a:pos x="83" y="45"/>
                </a:cxn>
                <a:cxn ang="0">
                  <a:pos x="56" y="46"/>
                </a:cxn>
                <a:cxn ang="0">
                  <a:pos x="48" y="47"/>
                </a:cxn>
                <a:cxn ang="0">
                  <a:pos x="23" y="49"/>
                </a:cxn>
                <a:cxn ang="0">
                  <a:pos x="0" y="66"/>
                </a:cxn>
                <a:cxn ang="0">
                  <a:pos x="17" y="76"/>
                </a:cxn>
                <a:cxn ang="0">
                  <a:pos x="56" y="72"/>
                </a:cxn>
                <a:cxn ang="0">
                  <a:pos x="79" y="77"/>
                </a:cxn>
                <a:cxn ang="0">
                  <a:pos x="101" y="95"/>
                </a:cxn>
                <a:cxn ang="0">
                  <a:pos x="109" y="104"/>
                </a:cxn>
                <a:cxn ang="0">
                  <a:pos x="122" y="126"/>
                </a:cxn>
                <a:cxn ang="0">
                  <a:pos x="119" y="152"/>
                </a:cxn>
                <a:cxn ang="0">
                  <a:pos x="149" y="138"/>
                </a:cxn>
                <a:cxn ang="0">
                  <a:pos x="168" y="122"/>
                </a:cxn>
                <a:cxn ang="0">
                  <a:pos x="205" y="136"/>
                </a:cxn>
                <a:cxn ang="0">
                  <a:pos x="216" y="136"/>
                </a:cxn>
                <a:cxn ang="0">
                  <a:pos x="231" y="127"/>
                </a:cxn>
                <a:cxn ang="0">
                  <a:pos x="243" y="116"/>
                </a:cxn>
                <a:cxn ang="0">
                  <a:pos x="258" y="111"/>
                </a:cxn>
                <a:cxn ang="0">
                  <a:pos x="272" y="95"/>
                </a:cxn>
                <a:cxn ang="0">
                  <a:pos x="291" y="72"/>
                </a:cxn>
                <a:cxn ang="0">
                  <a:pos x="317" y="75"/>
                </a:cxn>
                <a:cxn ang="0">
                  <a:pos x="336" y="66"/>
                </a:cxn>
              </a:cxnLst>
              <a:rect l="0" t="0" r="r" b="b"/>
              <a:pathLst>
                <a:path w="366" h="152">
                  <a:moveTo>
                    <a:pt x="356" y="68"/>
                  </a:moveTo>
                  <a:cubicBezTo>
                    <a:pt x="362" y="62"/>
                    <a:pt x="366" y="50"/>
                    <a:pt x="356" y="49"/>
                  </a:cubicBezTo>
                  <a:cubicBezTo>
                    <a:pt x="344" y="48"/>
                    <a:pt x="334" y="47"/>
                    <a:pt x="334" y="47"/>
                  </a:cubicBezTo>
                  <a:cubicBezTo>
                    <a:pt x="335" y="43"/>
                    <a:pt x="335" y="43"/>
                    <a:pt x="335" y="43"/>
                  </a:cubicBezTo>
                  <a:cubicBezTo>
                    <a:pt x="335" y="43"/>
                    <a:pt x="323" y="48"/>
                    <a:pt x="322" y="41"/>
                  </a:cubicBezTo>
                  <a:cubicBezTo>
                    <a:pt x="322" y="33"/>
                    <a:pt x="328" y="30"/>
                    <a:pt x="328" y="30"/>
                  </a:cubicBezTo>
                  <a:cubicBezTo>
                    <a:pt x="326" y="20"/>
                    <a:pt x="326" y="20"/>
                    <a:pt x="326" y="20"/>
                  </a:cubicBezTo>
                  <a:cubicBezTo>
                    <a:pt x="323" y="20"/>
                    <a:pt x="323" y="20"/>
                    <a:pt x="323" y="20"/>
                  </a:cubicBezTo>
                  <a:cubicBezTo>
                    <a:pt x="313" y="20"/>
                    <a:pt x="291" y="25"/>
                    <a:pt x="285" y="21"/>
                  </a:cubicBezTo>
                  <a:cubicBezTo>
                    <a:pt x="281" y="17"/>
                    <a:pt x="278" y="0"/>
                    <a:pt x="278" y="0"/>
                  </a:cubicBezTo>
                  <a:cubicBezTo>
                    <a:pt x="267" y="3"/>
                    <a:pt x="267" y="3"/>
                    <a:pt x="267" y="3"/>
                  </a:cubicBezTo>
                  <a:cubicBezTo>
                    <a:pt x="261" y="9"/>
                    <a:pt x="261" y="9"/>
                    <a:pt x="261" y="9"/>
                  </a:cubicBezTo>
                  <a:cubicBezTo>
                    <a:pt x="250" y="2"/>
                    <a:pt x="250" y="2"/>
                    <a:pt x="250" y="2"/>
                  </a:cubicBezTo>
                  <a:cubicBezTo>
                    <a:pt x="242" y="6"/>
                    <a:pt x="242" y="6"/>
                    <a:pt x="242" y="6"/>
                  </a:cubicBezTo>
                  <a:cubicBezTo>
                    <a:pt x="235" y="5"/>
                    <a:pt x="235" y="5"/>
                    <a:pt x="235" y="5"/>
                  </a:cubicBezTo>
                  <a:cubicBezTo>
                    <a:pt x="235" y="15"/>
                    <a:pt x="235" y="15"/>
                    <a:pt x="235" y="15"/>
                  </a:cubicBezTo>
                  <a:cubicBezTo>
                    <a:pt x="235" y="15"/>
                    <a:pt x="224" y="10"/>
                    <a:pt x="219" y="12"/>
                  </a:cubicBezTo>
                  <a:cubicBezTo>
                    <a:pt x="215" y="15"/>
                    <a:pt x="209" y="20"/>
                    <a:pt x="209" y="20"/>
                  </a:cubicBezTo>
                  <a:cubicBezTo>
                    <a:pt x="209" y="27"/>
                    <a:pt x="209" y="27"/>
                    <a:pt x="209" y="27"/>
                  </a:cubicBezTo>
                  <a:cubicBezTo>
                    <a:pt x="209" y="27"/>
                    <a:pt x="203" y="36"/>
                    <a:pt x="197" y="36"/>
                  </a:cubicBezTo>
                  <a:cubicBezTo>
                    <a:pt x="191" y="37"/>
                    <a:pt x="184" y="35"/>
                    <a:pt x="184" y="35"/>
                  </a:cubicBezTo>
                  <a:cubicBezTo>
                    <a:pt x="186" y="29"/>
                    <a:pt x="186" y="29"/>
                    <a:pt x="186" y="29"/>
                  </a:cubicBezTo>
                  <a:cubicBezTo>
                    <a:pt x="168" y="29"/>
                    <a:pt x="168" y="29"/>
                    <a:pt x="168" y="29"/>
                  </a:cubicBezTo>
                  <a:cubicBezTo>
                    <a:pt x="168" y="29"/>
                    <a:pt x="151" y="34"/>
                    <a:pt x="145" y="31"/>
                  </a:cubicBezTo>
                  <a:cubicBezTo>
                    <a:pt x="138" y="29"/>
                    <a:pt x="137" y="24"/>
                    <a:pt x="130" y="25"/>
                  </a:cubicBezTo>
                  <a:cubicBezTo>
                    <a:pt x="122" y="25"/>
                    <a:pt x="119" y="30"/>
                    <a:pt x="119" y="30"/>
                  </a:cubicBezTo>
                  <a:cubicBezTo>
                    <a:pt x="113" y="29"/>
                    <a:pt x="113" y="29"/>
                    <a:pt x="113" y="29"/>
                  </a:cubicBezTo>
                  <a:cubicBezTo>
                    <a:pt x="113" y="29"/>
                    <a:pt x="96" y="43"/>
                    <a:pt x="83" y="45"/>
                  </a:cubicBezTo>
                  <a:cubicBezTo>
                    <a:pt x="71" y="48"/>
                    <a:pt x="61" y="42"/>
                    <a:pt x="61" y="42"/>
                  </a:cubicBezTo>
                  <a:cubicBezTo>
                    <a:pt x="56" y="46"/>
                    <a:pt x="56" y="46"/>
                    <a:pt x="56" y="46"/>
                  </a:cubicBezTo>
                  <a:cubicBezTo>
                    <a:pt x="49" y="46"/>
                    <a:pt x="49" y="46"/>
                    <a:pt x="49" y="46"/>
                  </a:cubicBezTo>
                  <a:cubicBezTo>
                    <a:pt x="48" y="47"/>
                    <a:pt x="48" y="47"/>
                    <a:pt x="48" y="47"/>
                  </a:cubicBezTo>
                  <a:cubicBezTo>
                    <a:pt x="26" y="44"/>
                    <a:pt x="26" y="44"/>
                    <a:pt x="26" y="44"/>
                  </a:cubicBezTo>
                  <a:cubicBezTo>
                    <a:pt x="23" y="49"/>
                    <a:pt x="23" y="49"/>
                    <a:pt x="23" y="49"/>
                  </a:cubicBezTo>
                  <a:cubicBezTo>
                    <a:pt x="23" y="49"/>
                    <a:pt x="7" y="47"/>
                    <a:pt x="4" y="51"/>
                  </a:cubicBezTo>
                  <a:cubicBezTo>
                    <a:pt x="0" y="56"/>
                    <a:pt x="0" y="66"/>
                    <a:pt x="0" y="66"/>
                  </a:cubicBezTo>
                  <a:cubicBezTo>
                    <a:pt x="0" y="66"/>
                    <a:pt x="3" y="67"/>
                    <a:pt x="8" y="67"/>
                  </a:cubicBezTo>
                  <a:cubicBezTo>
                    <a:pt x="14" y="68"/>
                    <a:pt x="17" y="76"/>
                    <a:pt x="17" y="76"/>
                  </a:cubicBezTo>
                  <a:cubicBezTo>
                    <a:pt x="44" y="71"/>
                    <a:pt x="44" y="71"/>
                    <a:pt x="44" y="71"/>
                  </a:cubicBezTo>
                  <a:cubicBezTo>
                    <a:pt x="56" y="72"/>
                    <a:pt x="56" y="72"/>
                    <a:pt x="56" y="72"/>
                  </a:cubicBezTo>
                  <a:cubicBezTo>
                    <a:pt x="63" y="81"/>
                    <a:pt x="63" y="81"/>
                    <a:pt x="63" y="81"/>
                  </a:cubicBezTo>
                  <a:cubicBezTo>
                    <a:pt x="63" y="81"/>
                    <a:pt x="70" y="72"/>
                    <a:pt x="79" y="77"/>
                  </a:cubicBezTo>
                  <a:cubicBezTo>
                    <a:pt x="87" y="83"/>
                    <a:pt x="95" y="97"/>
                    <a:pt x="95" y="97"/>
                  </a:cubicBezTo>
                  <a:cubicBezTo>
                    <a:pt x="101" y="95"/>
                    <a:pt x="101" y="95"/>
                    <a:pt x="101" y="95"/>
                  </a:cubicBezTo>
                  <a:cubicBezTo>
                    <a:pt x="102" y="106"/>
                    <a:pt x="102" y="106"/>
                    <a:pt x="102" y="106"/>
                  </a:cubicBezTo>
                  <a:cubicBezTo>
                    <a:pt x="109" y="104"/>
                    <a:pt x="109" y="104"/>
                    <a:pt x="109" y="104"/>
                  </a:cubicBezTo>
                  <a:cubicBezTo>
                    <a:pt x="108" y="112"/>
                    <a:pt x="108" y="112"/>
                    <a:pt x="108" y="112"/>
                  </a:cubicBezTo>
                  <a:cubicBezTo>
                    <a:pt x="108" y="112"/>
                    <a:pt x="122" y="115"/>
                    <a:pt x="122" y="126"/>
                  </a:cubicBezTo>
                  <a:cubicBezTo>
                    <a:pt x="121" y="136"/>
                    <a:pt x="117" y="139"/>
                    <a:pt x="117" y="139"/>
                  </a:cubicBezTo>
                  <a:cubicBezTo>
                    <a:pt x="119" y="152"/>
                    <a:pt x="119" y="152"/>
                    <a:pt x="119" y="152"/>
                  </a:cubicBezTo>
                  <a:cubicBezTo>
                    <a:pt x="133" y="150"/>
                    <a:pt x="133" y="150"/>
                    <a:pt x="133" y="150"/>
                  </a:cubicBezTo>
                  <a:cubicBezTo>
                    <a:pt x="133" y="150"/>
                    <a:pt x="142" y="139"/>
                    <a:pt x="149" y="138"/>
                  </a:cubicBezTo>
                  <a:cubicBezTo>
                    <a:pt x="157" y="137"/>
                    <a:pt x="165" y="136"/>
                    <a:pt x="165" y="136"/>
                  </a:cubicBezTo>
                  <a:cubicBezTo>
                    <a:pt x="165" y="136"/>
                    <a:pt x="163" y="122"/>
                    <a:pt x="168" y="122"/>
                  </a:cubicBezTo>
                  <a:cubicBezTo>
                    <a:pt x="175" y="122"/>
                    <a:pt x="179" y="126"/>
                    <a:pt x="179" y="126"/>
                  </a:cubicBezTo>
                  <a:cubicBezTo>
                    <a:pt x="205" y="136"/>
                    <a:pt x="205" y="136"/>
                    <a:pt x="205" y="136"/>
                  </a:cubicBezTo>
                  <a:cubicBezTo>
                    <a:pt x="205" y="136"/>
                    <a:pt x="210" y="130"/>
                    <a:pt x="214" y="130"/>
                  </a:cubicBezTo>
                  <a:cubicBezTo>
                    <a:pt x="216" y="130"/>
                    <a:pt x="215" y="132"/>
                    <a:pt x="216" y="136"/>
                  </a:cubicBezTo>
                  <a:cubicBezTo>
                    <a:pt x="218" y="132"/>
                    <a:pt x="220" y="130"/>
                    <a:pt x="221" y="130"/>
                  </a:cubicBezTo>
                  <a:cubicBezTo>
                    <a:pt x="225" y="130"/>
                    <a:pt x="231" y="127"/>
                    <a:pt x="231" y="127"/>
                  </a:cubicBezTo>
                  <a:cubicBezTo>
                    <a:pt x="232" y="123"/>
                    <a:pt x="232" y="123"/>
                    <a:pt x="232" y="123"/>
                  </a:cubicBezTo>
                  <a:cubicBezTo>
                    <a:pt x="232" y="123"/>
                    <a:pt x="241" y="118"/>
                    <a:pt x="243" y="116"/>
                  </a:cubicBezTo>
                  <a:cubicBezTo>
                    <a:pt x="245" y="114"/>
                    <a:pt x="246" y="109"/>
                    <a:pt x="246" y="109"/>
                  </a:cubicBezTo>
                  <a:cubicBezTo>
                    <a:pt x="246" y="109"/>
                    <a:pt x="251" y="114"/>
                    <a:pt x="258" y="111"/>
                  </a:cubicBezTo>
                  <a:cubicBezTo>
                    <a:pt x="263" y="109"/>
                    <a:pt x="276" y="100"/>
                    <a:pt x="276" y="100"/>
                  </a:cubicBezTo>
                  <a:cubicBezTo>
                    <a:pt x="272" y="95"/>
                    <a:pt x="272" y="95"/>
                    <a:pt x="272" y="95"/>
                  </a:cubicBezTo>
                  <a:cubicBezTo>
                    <a:pt x="272" y="95"/>
                    <a:pt x="277" y="97"/>
                    <a:pt x="280" y="94"/>
                  </a:cubicBezTo>
                  <a:cubicBezTo>
                    <a:pt x="284" y="90"/>
                    <a:pt x="278" y="72"/>
                    <a:pt x="291" y="72"/>
                  </a:cubicBezTo>
                  <a:cubicBezTo>
                    <a:pt x="303" y="72"/>
                    <a:pt x="312" y="69"/>
                    <a:pt x="312" y="69"/>
                  </a:cubicBezTo>
                  <a:cubicBezTo>
                    <a:pt x="312" y="69"/>
                    <a:pt x="313" y="75"/>
                    <a:pt x="317" y="75"/>
                  </a:cubicBezTo>
                  <a:cubicBezTo>
                    <a:pt x="322" y="75"/>
                    <a:pt x="329" y="76"/>
                    <a:pt x="331" y="74"/>
                  </a:cubicBezTo>
                  <a:cubicBezTo>
                    <a:pt x="334" y="72"/>
                    <a:pt x="333" y="66"/>
                    <a:pt x="336" y="66"/>
                  </a:cubicBezTo>
                  <a:cubicBezTo>
                    <a:pt x="339" y="66"/>
                    <a:pt x="348" y="75"/>
                    <a:pt x="356" y="68"/>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7" name="Armenia" descr="© INSCALE GmbH, 05.05.2010&#10;http://www.presentationload.com/">
              <a:extLst>
                <a:ext uri="{FF2B5EF4-FFF2-40B4-BE49-F238E27FC236}">
                  <a16:creationId xmlns:a16="http://schemas.microsoft.com/office/drawing/2014/main" id="{3A6DDFB8-681D-41C5-B0C1-7D8E82CDDD4C}"/>
                </a:ext>
              </a:extLst>
            </p:cNvPr>
            <p:cNvSpPr>
              <a:spLocks noEditPoints="1"/>
            </p:cNvSpPr>
            <p:nvPr/>
          </p:nvSpPr>
          <p:spPr bwMode="gray">
            <a:xfrm>
              <a:off x="9517470" y="4877259"/>
              <a:ext cx="590821" cy="332338"/>
            </a:xfrm>
            <a:custGeom>
              <a:avLst/>
              <a:gdLst/>
              <a:ahLst/>
              <a:cxnLst>
                <a:cxn ang="0">
                  <a:pos x="103" y="103"/>
                </a:cxn>
                <a:cxn ang="0">
                  <a:pos x="0" y="47"/>
                </a:cxn>
                <a:cxn ang="0">
                  <a:pos x="207" y="104"/>
                </a:cxn>
                <a:cxn ang="0">
                  <a:pos x="196" y="91"/>
                </a:cxn>
                <a:cxn ang="0">
                  <a:pos x="198" y="83"/>
                </a:cxn>
                <a:cxn ang="0">
                  <a:pos x="190" y="74"/>
                </a:cxn>
                <a:cxn ang="0">
                  <a:pos x="174" y="74"/>
                </a:cxn>
                <a:cxn ang="0">
                  <a:pos x="149" y="70"/>
                </a:cxn>
                <a:cxn ang="0">
                  <a:pos x="133" y="66"/>
                </a:cxn>
                <a:cxn ang="0">
                  <a:pos x="142" y="41"/>
                </a:cxn>
                <a:cxn ang="0">
                  <a:pos x="104" y="35"/>
                </a:cxn>
                <a:cxn ang="0">
                  <a:pos x="109" y="13"/>
                </a:cxn>
                <a:cxn ang="0">
                  <a:pos x="96" y="9"/>
                </a:cxn>
                <a:cxn ang="0">
                  <a:pos x="88" y="13"/>
                </a:cxn>
                <a:cxn ang="0">
                  <a:pos x="82" y="11"/>
                </a:cxn>
                <a:cxn ang="0">
                  <a:pos x="81" y="5"/>
                </a:cxn>
                <a:cxn ang="0">
                  <a:pos x="66" y="5"/>
                </a:cxn>
                <a:cxn ang="0">
                  <a:pos x="57" y="8"/>
                </a:cxn>
                <a:cxn ang="0">
                  <a:pos x="43" y="24"/>
                </a:cxn>
                <a:cxn ang="0">
                  <a:pos x="28" y="29"/>
                </a:cxn>
                <a:cxn ang="0">
                  <a:pos x="16" y="40"/>
                </a:cxn>
                <a:cxn ang="0">
                  <a:pos x="1" y="49"/>
                </a:cxn>
                <a:cxn ang="0">
                  <a:pos x="22" y="60"/>
                </a:cxn>
                <a:cxn ang="0">
                  <a:pos x="59" y="103"/>
                </a:cxn>
                <a:cxn ang="0">
                  <a:pos x="103" y="103"/>
                </a:cxn>
                <a:cxn ang="0">
                  <a:pos x="125" y="101"/>
                </a:cxn>
                <a:cxn ang="0">
                  <a:pos x="130" y="97"/>
                </a:cxn>
                <a:cxn ang="0">
                  <a:pos x="144" y="97"/>
                </a:cxn>
                <a:cxn ang="0">
                  <a:pos x="161" y="99"/>
                </a:cxn>
                <a:cxn ang="0">
                  <a:pos x="177" y="105"/>
                </a:cxn>
                <a:cxn ang="0">
                  <a:pos x="201" y="112"/>
                </a:cxn>
                <a:cxn ang="0">
                  <a:pos x="212" y="106"/>
                </a:cxn>
              </a:cxnLst>
              <a:rect l="0" t="0" r="r" b="b"/>
              <a:pathLst>
                <a:path w="212" h="119">
                  <a:moveTo>
                    <a:pt x="103" y="103"/>
                  </a:moveTo>
                  <a:cubicBezTo>
                    <a:pt x="103" y="103"/>
                    <a:pt x="103" y="103"/>
                    <a:pt x="103" y="103"/>
                  </a:cubicBezTo>
                  <a:moveTo>
                    <a:pt x="1" y="49"/>
                  </a:moveTo>
                  <a:cubicBezTo>
                    <a:pt x="1" y="48"/>
                    <a:pt x="1" y="48"/>
                    <a:pt x="0" y="47"/>
                  </a:cubicBezTo>
                  <a:cubicBezTo>
                    <a:pt x="1" y="48"/>
                    <a:pt x="1" y="48"/>
                    <a:pt x="1" y="49"/>
                  </a:cubicBezTo>
                  <a:close/>
                  <a:moveTo>
                    <a:pt x="207" y="104"/>
                  </a:moveTo>
                  <a:cubicBezTo>
                    <a:pt x="207" y="104"/>
                    <a:pt x="206" y="99"/>
                    <a:pt x="205" y="96"/>
                  </a:cubicBezTo>
                  <a:cubicBezTo>
                    <a:pt x="205" y="92"/>
                    <a:pt x="196" y="94"/>
                    <a:pt x="196" y="91"/>
                  </a:cubicBezTo>
                  <a:cubicBezTo>
                    <a:pt x="196" y="88"/>
                    <a:pt x="200" y="90"/>
                    <a:pt x="203" y="88"/>
                  </a:cubicBezTo>
                  <a:cubicBezTo>
                    <a:pt x="207" y="86"/>
                    <a:pt x="203" y="85"/>
                    <a:pt x="198" y="83"/>
                  </a:cubicBezTo>
                  <a:cubicBezTo>
                    <a:pt x="193" y="82"/>
                    <a:pt x="189" y="83"/>
                    <a:pt x="186" y="81"/>
                  </a:cubicBezTo>
                  <a:cubicBezTo>
                    <a:pt x="185" y="77"/>
                    <a:pt x="188" y="75"/>
                    <a:pt x="190" y="74"/>
                  </a:cubicBezTo>
                  <a:cubicBezTo>
                    <a:pt x="192" y="73"/>
                    <a:pt x="191" y="69"/>
                    <a:pt x="183" y="69"/>
                  </a:cubicBezTo>
                  <a:cubicBezTo>
                    <a:pt x="176" y="69"/>
                    <a:pt x="176" y="73"/>
                    <a:pt x="174" y="74"/>
                  </a:cubicBezTo>
                  <a:cubicBezTo>
                    <a:pt x="170" y="75"/>
                    <a:pt x="163" y="70"/>
                    <a:pt x="160" y="68"/>
                  </a:cubicBezTo>
                  <a:cubicBezTo>
                    <a:pt x="157" y="67"/>
                    <a:pt x="151" y="70"/>
                    <a:pt x="149" y="70"/>
                  </a:cubicBezTo>
                  <a:cubicBezTo>
                    <a:pt x="147" y="70"/>
                    <a:pt x="148" y="67"/>
                    <a:pt x="146" y="66"/>
                  </a:cubicBezTo>
                  <a:cubicBezTo>
                    <a:pt x="144" y="65"/>
                    <a:pt x="136" y="68"/>
                    <a:pt x="133" y="66"/>
                  </a:cubicBezTo>
                  <a:cubicBezTo>
                    <a:pt x="130" y="64"/>
                    <a:pt x="144" y="59"/>
                    <a:pt x="146" y="56"/>
                  </a:cubicBezTo>
                  <a:cubicBezTo>
                    <a:pt x="148" y="53"/>
                    <a:pt x="146" y="43"/>
                    <a:pt x="142" y="41"/>
                  </a:cubicBezTo>
                  <a:cubicBezTo>
                    <a:pt x="139" y="38"/>
                    <a:pt x="131" y="43"/>
                    <a:pt x="123" y="41"/>
                  </a:cubicBezTo>
                  <a:cubicBezTo>
                    <a:pt x="114" y="39"/>
                    <a:pt x="104" y="35"/>
                    <a:pt x="104" y="35"/>
                  </a:cubicBezTo>
                  <a:cubicBezTo>
                    <a:pt x="104" y="23"/>
                    <a:pt x="104" y="23"/>
                    <a:pt x="104" y="23"/>
                  </a:cubicBezTo>
                  <a:cubicBezTo>
                    <a:pt x="104" y="23"/>
                    <a:pt x="111" y="20"/>
                    <a:pt x="109" y="13"/>
                  </a:cubicBezTo>
                  <a:cubicBezTo>
                    <a:pt x="107" y="8"/>
                    <a:pt x="96" y="13"/>
                    <a:pt x="96" y="13"/>
                  </a:cubicBezTo>
                  <a:cubicBezTo>
                    <a:pt x="96" y="9"/>
                    <a:pt x="96" y="9"/>
                    <a:pt x="96" y="9"/>
                  </a:cubicBezTo>
                  <a:cubicBezTo>
                    <a:pt x="93" y="9"/>
                    <a:pt x="93" y="9"/>
                    <a:pt x="93" y="9"/>
                  </a:cubicBezTo>
                  <a:cubicBezTo>
                    <a:pt x="93" y="9"/>
                    <a:pt x="93" y="12"/>
                    <a:pt x="88" y="13"/>
                  </a:cubicBezTo>
                  <a:cubicBezTo>
                    <a:pt x="84" y="13"/>
                    <a:pt x="87" y="19"/>
                    <a:pt x="84" y="19"/>
                  </a:cubicBezTo>
                  <a:cubicBezTo>
                    <a:pt x="81" y="19"/>
                    <a:pt x="84" y="12"/>
                    <a:pt x="82" y="11"/>
                  </a:cubicBezTo>
                  <a:cubicBezTo>
                    <a:pt x="80" y="10"/>
                    <a:pt x="77" y="17"/>
                    <a:pt x="74" y="17"/>
                  </a:cubicBezTo>
                  <a:cubicBezTo>
                    <a:pt x="70" y="16"/>
                    <a:pt x="82" y="10"/>
                    <a:pt x="81" y="5"/>
                  </a:cubicBezTo>
                  <a:cubicBezTo>
                    <a:pt x="80" y="0"/>
                    <a:pt x="74" y="5"/>
                    <a:pt x="71" y="6"/>
                  </a:cubicBezTo>
                  <a:cubicBezTo>
                    <a:pt x="70" y="6"/>
                    <a:pt x="68" y="5"/>
                    <a:pt x="66" y="5"/>
                  </a:cubicBezTo>
                  <a:cubicBezTo>
                    <a:pt x="66" y="6"/>
                    <a:pt x="66" y="6"/>
                    <a:pt x="65" y="7"/>
                  </a:cubicBezTo>
                  <a:cubicBezTo>
                    <a:pt x="62" y="10"/>
                    <a:pt x="57" y="8"/>
                    <a:pt x="57" y="8"/>
                  </a:cubicBezTo>
                  <a:cubicBezTo>
                    <a:pt x="61" y="13"/>
                    <a:pt x="61" y="13"/>
                    <a:pt x="61" y="13"/>
                  </a:cubicBezTo>
                  <a:cubicBezTo>
                    <a:pt x="61" y="13"/>
                    <a:pt x="48" y="22"/>
                    <a:pt x="43" y="24"/>
                  </a:cubicBezTo>
                  <a:cubicBezTo>
                    <a:pt x="36" y="27"/>
                    <a:pt x="31" y="22"/>
                    <a:pt x="31" y="22"/>
                  </a:cubicBezTo>
                  <a:cubicBezTo>
                    <a:pt x="31" y="22"/>
                    <a:pt x="30" y="27"/>
                    <a:pt x="28" y="29"/>
                  </a:cubicBezTo>
                  <a:cubicBezTo>
                    <a:pt x="26" y="31"/>
                    <a:pt x="17" y="36"/>
                    <a:pt x="17" y="36"/>
                  </a:cubicBezTo>
                  <a:cubicBezTo>
                    <a:pt x="16" y="40"/>
                    <a:pt x="16" y="40"/>
                    <a:pt x="16" y="40"/>
                  </a:cubicBezTo>
                  <a:cubicBezTo>
                    <a:pt x="16" y="40"/>
                    <a:pt x="10" y="43"/>
                    <a:pt x="6" y="43"/>
                  </a:cubicBezTo>
                  <a:cubicBezTo>
                    <a:pt x="5" y="43"/>
                    <a:pt x="3" y="45"/>
                    <a:pt x="1" y="49"/>
                  </a:cubicBezTo>
                  <a:cubicBezTo>
                    <a:pt x="1" y="50"/>
                    <a:pt x="1" y="52"/>
                    <a:pt x="4" y="52"/>
                  </a:cubicBezTo>
                  <a:cubicBezTo>
                    <a:pt x="10" y="52"/>
                    <a:pt x="19" y="51"/>
                    <a:pt x="22" y="60"/>
                  </a:cubicBezTo>
                  <a:cubicBezTo>
                    <a:pt x="25" y="71"/>
                    <a:pt x="22" y="84"/>
                    <a:pt x="32" y="94"/>
                  </a:cubicBezTo>
                  <a:cubicBezTo>
                    <a:pt x="43" y="103"/>
                    <a:pt x="51" y="108"/>
                    <a:pt x="59" y="103"/>
                  </a:cubicBezTo>
                  <a:cubicBezTo>
                    <a:pt x="67" y="97"/>
                    <a:pt x="71" y="90"/>
                    <a:pt x="83" y="94"/>
                  </a:cubicBezTo>
                  <a:cubicBezTo>
                    <a:pt x="95" y="96"/>
                    <a:pt x="103" y="103"/>
                    <a:pt x="103" y="103"/>
                  </a:cubicBezTo>
                  <a:cubicBezTo>
                    <a:pt x="103" y="103"/>
                    <a:pt x="110" y="91"/>
                    <a:pt x="115" y="90"/>
                  </a:cubicBezTo>
                  <a:cubicBezTo>
                    <a:pt x="121" y="89"/>
                    <a:pt x="125" y="101"/>
                    <a:pt x="125" y="101"/>
                  </a:cubicBezTo>
                  <a:cubicBezTo>
                    <a:pt x="128" y="100"/>
                    <a:pt x="128" y="100"/>
                    <a:pt x="128" y="100"/>
                  </a:cubicBezTo>
                  <a:cubicBezTo>
                    <a:pt x="130" y="97"/>
                    <a:pt x="130" y="97"/>
                    <a:pt x="130" y="97"/>
                  </a:cubicBezTo>
                  <a:cubicBezTo>
                    <a:pt x="133" y="99"/>
                    <a:pt x="133" y="99"/>
                    <a:pt x="133" y="99"/>
                  </a:cubicBezTo>
                  <a:cubicBezTo>
                    <a:pt x="144" y="97"/>
                    <a:pt x="144" y="97"/>
                    <a:pt x="144" y="97"/>
                  </a:cubicBezTo>
                  <a:cubicBezTo>
                    <a:pt x="144" y="97"/>
                    <a:pt x="150" y="86"/>
                    <a:pt x="155" y="86"/>
                  </a:cubicBezTo>
                  <a:cubicBezTo>
                    <a:pt x="160" y="86"/>
                    <a:pt x="161" y="99"/>
                    <a:pt x="161" y="99"/>
                  </a:cubicBezTo>
                  <a:cubicBezTo>
                    <a:pt x="161" y="99"/>
                    <a:pt x="169" y="97"/>
                    <a:pt x="173" y="97"/>
                  </a:cubicBezTo>
                  <a:cubicBezTo>
                    <a:pt x="177" y="98"/>
                    <a:pt x="177" y="105"/>
                    <a:pt x="177" y="105"/>
                  </a:cubicBezTo>
                  <a:cubicBezTo>
                    <a:pt x="196" y="119"/>
                    <a:pt x="196" y="119"/>
                    <a:pt x="196" y="119"/>
                  </a:cubicBezTo>
                  <a:cubicBezTo>
                    <a:pt x="201" y="112"/>
                    <a:pt x="201" y="112"/>
                    <a:pt x="201" y="112"/>
                  </a:cubicBezTo>
                  <a:cubicBezTo>
                    <a:pt x="207" y="111"/>
                    <a:pt x="207" y="111"/>
                    <a:pt x="207" y="111"/>
                  </a:cubicBezTo>
                  <a:cubicBezTo>
                    <a:pt x="212" y="106"/>
                    <a:pt x="212" y="106"/>
                    <a:pt x="212" y="106"/>
                  </a:cubicBezTo>
                  <a:lnTo>
                    <a:pt x="207" y="104"/>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8" name="Turkey" descr="© INSCALE GmbH, 05.05.2010&#10;http://www.presentationload.com/">
              <a:extLst>
                <a:ext uri="{FF2B5EF4-FFF2-40B4-BE49-F238E27FC236}">
                  <a16:creationId xmlns:a16="http://schemas.microsoft.com/office/drawing/2014/main" id="{F599F230-D923-4C8F-B32A-D888A43E05BF}"/>
                </a:ext>
              </a:extLst>
            </p:cNvPr>
            <p:cNvSpPr>
              <a:spLocks noEditPoints="1"/>
            </p:cNvSpPr>
            <p:nvPr/>
          </p:nvSpPr>
          <p:spPr bwMode="gray">
            <a:xfrm>
              <a:off x="7179870" y="4975196"/>
              <a:ext cx="2848147" cy="1594255"/>
            </a:xfrm>
            <a:custGeom>
              <a:avLst/>
              <a:gdLst/>
              <a:ahLst/>
              <a:cxnLst>
                <a:cxn ang="0">
                  <a:pos x="24" y="340"/>
                </a:cxn>
                <a:cxn ang="0">
                  <a:pos x="49" y="328"/>
                </a:cxn>
                <a:cxn ang="0">
                  <a:pos x="102" y="283"/>
                </a:cxn>
                <a:cxn ang="0">
                  <a:pos x="135" y="275"/>
                </a:cxn>
                <a:cxn ang="0">
                  <a:pos x="103" y="241"/>
                </a:cxn>
                <a:cxn ang="0">
                  <a:pos x="87" y="218"/>
                </a:cxn>
                <a:cxn ang="0">
                  <a:pos x="55" y="215"/>
                </a:cxn>
                <a:cxn ang="0">
                  <a:pos x="24" y="241"/>
                </a:cxn>
                <a:cxn ang="0">
                  <a:pos x="29" y="264"/>
                </a:cxn>
                <a:cxn ang="0">
                  <a:pos x="25" y="300"/>
                </a:cxn>
                <a:cxn ang="0">
                  <a:pos x="41" y="327"/>
                </a:cxn>
                <a:cxn ang="0">
                  <a:pos x="15" y="353"/>
                </a:cxn>
                <a:cxn ang="0">
                  <a:pos x="973" y="186"/>
                </a:cxn>
                <a:cxn ang="0">
                  <a:pos x="946" y="128"/>
                </a:cxn>
                <a:cxn ang="0">
                  <a:pos x="942" y="68"/>
                </a:cxn>
                <a:cxn ang="0">
                  <a:pos x="843" y="17"/>
                </a:cxn>
                <a:cxn ang="0">
                  <a:pos x="789" y="14"/>
                </a:cxn>
                <a:cxn ang="0">
                  <a:pos x="720" y="63"/>
                </a:cxn>
                <a:cxn ang="0">
                  <a:pos x="587" y="131"/>
                </a:cxn>
                <a:cxn ang="0">
                  <a:pos x="517" y="129"/>
                </a:cxn>
                <a:cxn ang="0">
                  <a:pos x="448" y="131"/>
                </a:cxn>
                <a:cxn ang="0">
                  <a:pos x="373" y="138"/>
                </a:cxn>
                <a:cxn ang="0">
                  <a:pos x="276" y="207"/>
                </a:cxn>
                <a:cxn ang="0">
                  <a:pos x="218" y="236"/>
                </a:cxn>
                <a:cxn ang="0">
                  <a:pos x="157" y="262"/>
                </a:cxn>
                <a:cxn ang="0">
                  <a:pos x="198" y="277"/>
                </a:cxn>
                <a:cxn ang="0">
                  <a:pos x="151" y="303"/>
                </a:cxn>
                <a:cxn ang="0">
                  <a:pos x="151" y="310"/>
                </a:cxn>
                <a:cxn ang="0">
                  <a:pos x="97" y="314"/>
                </a:cxn>
                <a:cxn ang="0">
                  <a:pos x="80" y="321"/>
                </a:cxn>
                <a:cxn ang="0">
                  <a:pos x="37" y="357"/>
                </a:cxn>
                <a:cxn ang="0">
                  <a:pos x="26" y="399"/>
                </a:cxn>
                <a:cxn ang="0">
                  <a:pos x="66" y="411"/>
                </a:cxn>
                <a:cxn ang="0">
                  <a:pos x="73" y="446"/>
                </a:cxn>
                <a:cxn ang="0">
                  <a:pos x="79" y="459"/>
                </a:cxn>
                <a:cxn ang="0">
                  <a:pos x="69" y="453"/>
                </a:cxn>
                <a:cxn ang="0">
                  <a:pos x="71" y="478"/>
                </a:cxn>
                <a:cxn ang="0">
                  <a:pos x="107" y="496"/>
                </a:cxn>
                <a:cxn ang="0">
                  <a:pos x="110" y="510"/>
                </a:cxn>
                <a:cxn ang="0">
                  <a:pos x="130" y="524"/>
                </a:cxn>
                <a:cxn ang="0">
                  <a:pos x="128" y="540"/>
                </a:cxn>
                <a:cxn ang="0">
                  <a:pos x="150" y="548"/>
                </a:cxn>
                <a:cxn ang="0">
                  <a:pos x="147" y="554"/>
                </a:cxn>
                <a:cxn ang="0">
                  <a:pos x="162" y="556"/>
                </a:cxn>
                <a:cxn ang="0">
                  <a:pos x="175" y="543"/>
                </a:cxn>
                <a:cxn ang="0">
                  <a:pos x="208" y="545"/>
                </a:cxn>
                <a:cxn ang="0">
                  <a:pos x="221" y="551"/>
                </a:cxn>
                <a:cxn ang="0">
                  <a:pos x="241" y="560"/>
                </a:cxn>
                <a:cxn ang="0">
                  <a:pos x="315" y="546"/>
                </a:cxn>
                <a:cxn ang="0">
                  <a:pos x="391" y="513"/>
                </a:cxn>
                <a:cxn ang="0">
                  <a:pos x="563" y="456"/>
                </a:cxn>
                <a:cxn ang="0">
                  <a:pos x="606" y="438"/>
                </a:cxn>
                <a:cxn ang="0">
                  <a:pos x="631" y="472"/>
                </a:cxn>
                <a:cxn ang="0">
                  <a:pos x="645" y="413"/>
                </a:cxn>
                <a:cxn ang="0">
                  <a:pos x="707" y="377"/>
                </a:cxn>
                <a:cxn ang="0">
                  <a:pos x="865" y="297"/>
                </a:cxn>
                <a:cxn ang="0">
                  <a:pos x="910" y="253"/>
                </a:cxn>
                <a:cxn ang="0">
                  <a:pos x="975" y="238"/>
                </a:cxn>
                <a:cxn ang="0">
                  <a:pos x="1020" y="222"/>
                </a:cxn>
              </a:cxnLst>
              <a:rect l="0" t="0" r="r" b="b"/>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79" name="Lebanon" descr="© INSCALE GmbH, 05.05.2010&#10;http://www.presentationload.com/">
              <a:extLst>
                <a:ext uri="{FF2B5EF4-FFF2-40B4-BE49-F238E27FC236}">
                  <a16:creationId xmlns:a16="http://schemas.microsoft.com/office/drawing/2014/main" id="{FCC74959-8A77-49BD-8840-1EBC2C8B938E}"/>
                </a:ext>
              </a:extLst>
            </p:cNvPr>
            <p:cNvSpPr>
              <a:spLocks/>
            </p:cNvSpPr>
            <p:nvPr/>
          </p:nvSpPr>
          <p:spPr bwMode="gray">
            <a:xfrm>
              <a:off x="8925041" y="6519680"/>
              <a:ext cx="174999" cy="359630"/>
            </a:xfrm>
            <a:custGeom>
              <a:avLst/>
              <a:gdLst/>
              <a:ahLst/>
              <a:cxnLst>
                <a:cxn ang="0">
                  <a:pos x="26" y="106"/>
                </a:cxn>
                <a:cxn ang="0">
                  <a:pos x="37" y="87"/>
                </a:cxn>
                <a:cxn ang="0">
                  <a:pos x="36" y="83"/>
                </a:cxn>
                <a:cxn ang="0">
                  <a:pos x="43" y="75"/>
                </a:cxn>
                <a:cxn ang="0">
                  <a:pos x="29" y="74"/>
                </a:cxn>
                <a:cxn ang="0">
                  <a:pos x="31" y="67"/>
                </a:cxn>
                <a:cxn ang="0">
                  <a:pos x="35" y="64"/>
                </a:cxn>
                <a:cxn ang="0">
                  <a:pos x="54" y="56"/>
                </a:cxn>
                <a:cxn ang="0">
                  <a:pos x="48" y="51"/>
                </a:cxn>
                <a:cxn ang="0">
                  <a:pos x="46" y="47"/>
                </a:cxn>
                <a:cxn ang="0">
                  <a:pos x="58" y="45"/>
                </a:cxn>
                <a:cxn ang="0">
                  <a:pos x="48" y="42"/>
                </a:cxn>
                <a:cxn ang="0">
                  <a:pos x="61" y="27"/>
                </a:cxn>
                <a:cxn ang="0">
                  <a:pos x="48" y="17"/>
                </a:cxn>
                <a:cxn ang="0">
                  <a:pos x="48" y="11"/>
                </a:cxn>
                <a:cxn ang="0">
                  <a:pos x="35" y="10"/>
                </a:cxn>
                <a:cxn ang="0">
                  <a:pos x="38" y="0"/>
                </a:cxn>
                <a:cxn ang="0">
                  <a:pos x="29" y="1"/>
                </a:cxn>
                <a:cxn ang="0">
                  <a:pos x="28" y="6"/>
                </a:cxn>
                <a:cxn ang="0">
                  <a:pos x="20" y="7"/>
                </a:cxn>
                <a:cxn ang="0">
                  <a:pos x="14" y="12"/>
                </a:cxn>
                <a:cxn ang="0">
                  <a:pos x="15" y="20"/>
                </a:cxn>
                <a:cxn ang="0">
                  <a:pos x="6" y="28"/>
                </a:cxn>
                <a:cxn ang="0">
                  <a:pos x="5" y="36"/>
                </a:cxn>
                <a:cxn ang="0">
                  <a:pos x="1" y="38"/>
                </a:cxn>
                <a:cxn ang="0">
                  <a:pos x="2" y="49"/>
                </a:cxn>
                <a:cxn ang="0">
                  <a:pos x="10" y="56"/>
                </a:cxn>
                <a:cxn ang="0">
                  <a:pos x="6" y="63"/>
                </a:cxn>
                <a:cxn ang="0">
                  <a:pos x="3" y="77"/>
                </a:cxn>
                <a:cxn ang="0">
                  <a:pos x="4" y="94"/>
                </a:cxn>
                <a:cxn ang="0">
                  <a:pos x="2" y="96"/>
                </a:cxn>
                <a:cxn ang="0">
                  <a:pos x="3" y="109"/>
                </a:cxn>
                <a:cxn ang="0">
                  <a:pos x="0" y="112"/>
                </a:cxn>
                <a:cxn ang="0">
                  <a:pos x="0" y="115"/>
                </a:cxn>
                <a:cxn ang="0">
                  <a:pos x="3" y="115"/>
                </a:cxn>
                <a:cxn ang="0">
                  <a:pos x="2" y="126"/>
                </a:cxn>
                <a:cxn ang="0">
                  <a:pos x="8" y="125"/>
                </a:cxn>
                <a:cxn ang="0">
                  <a:pos x="12" y="121"/>
                </a:cxn>
                <a:cxn ang="0">
                  <a:pos x="19" y="122"/>
                </a:cxn>
                <a:cxn ang="0">
                  <a:pos x="19" y="112"/>
                </a:cxn>
                <a:cxn ang="0">
                  <a:pos x="19" y="106"/>
                </a:cxn>
                <a:cxn ang="0">
                  <a:pos x="26" y="106"/>
                </a:cxn>
              </a:cxnLst>
              <a:rect l="0" t="0" r="r" b="b"/>
              <a:pathLst>
                <a:path w="63" h="129">
                  <a:moveTo>
                    <a:pt x="26" y="106"/>
                  </a:moveTo>
                  <a:cubicBezTo>
                    <a:pt x="37" y="87"/>
                    <a:pt x="37" y="87"/>
                    <a:pt x="37" y="87"/>
                  </a:cubicBezTo>
                  <a:cubicBezTo>
                    <a:pt x="36" y="83"/>
                    <a:pt x="36" y="83"/>
                    <a:pt x="36" y="83"/>
                  </a:cubicBezTo>
                  <a:cubicBezTo>
                    <a:pt x="36" y="83"/>
                    <a:pt x="43" y="79"/>
                    <a:pt x="43" y="75"/>
                  </a:cubicBezTo>
                  <a:cubicBezTo>
                    <a:pt x="44" y="72"/>
                    <a:pt x="29" y="74"/>
                    <a:pt x="29" y="74"/>
                  </a:cubicBezTo>
                  <a:cubicBezTo>
                    <a:pt x="31" y="67"/>
                    <a:pt x="31" y="67"/>
                    <a:pt x="31" y="67"/>
                  </a:cubicBezTo>
                  <a:cubicBezTo>
                    <a:pt x="31" y="67"/>
                    <a:pt x="35" y="66"/>
                    <a:pt x="35" y="64"/>
                  </a:cubicBezTo>
                  <a:cubicBezTo>
                    <a:pt x="35" y="61"/>
                    <a:pt x="54" y="56"/>
                    <a:pt x="54" y="56"/>
                  </a:cubicBezTo>
                  <a:cubicBezTo>
                    <a:pt x="48" y="51"/>
                    <a:pt x="48" y="51"/>
                    <a:pt x="48" y="51"/>
                  </a:cubicBezTo>
                  <a:cubicBezTo>
                    <a:pt x="46" y="47"/>
                    <a:pt x="46" y="47"/>
                    <a:pt x="46" y="47"/>
                  </a:cubicBezTo>
                  <a:cubicBezTo>
                    <a:pt x="58" y="45"/>
                    <a:pt x="58" y="45"/>
                    <a:pt x="58" y="45"/>
                  </a:cubicBezTo>
                  <a:cubicBezTo>
                    <a:pt x="48" y="42"/>
                    <a:pt x="48" y="42"/>
                    <a:pt x="48" y="42"/>
                  </a:cubicBezTo>
                  <a:cubicBezTo>
                    <a:pt x="48" y="42"/>
                    <a:pt x="58" y="32"/>
                    <a:pt x="61" y="27"/>
                  </a:cubicBezTo>
                  <a:cubicBezTo>
                    <a:pt x="63" y="22"/>
                    <a:pt x="48" y="17"/>
                    <a:pt x="48" y="17"/>
                  </a:cubicBezTo>
                  <a:cubicBezTo>
                    <a:pt x="48" y="11"/>
                    <a:pt x="48" y="11"/>
                    <a:pt x="48" y="11"/>
                  </a:cubicBezTo>
                  <a:cubicBezTo>
                    <a:pt x="35" y="10"/>
                    <a:pt x="35" y="10"/>
                    <a:pt x="35" y="10"/>
                  </a:cubicBezTo>
                  <a:cubicBezTo>
                    <a:pt x="38" y="0"/>
                    <a:pt x="38" y="0"/>
                    <a:pt x="38" y="0"/>
                  </a:cubicBezTo>
                  <a:cubicBezTo>
                    <a:pt x="29" y="1"/>
                    <a:pt x="29" y="1"/>
                    <a:pt x="29" y="1"/>
                  </a:cubicBezTo>
                  <a:cubicBezTo>
                    <a:pt x="28" y="6"/>
                    <a:pt x="28" y="6"/>
                    <a:pt x="28" y="6"/>
                  </a:cubicBezTo>
                  <a:cubicBezTo>
                    <a:pt x="20" y="7"/>
                    <a:pt x="20" y="7"/>
                    <a:pt x="20" y="7"/>
                  </a:cubicBezTo>
                  <a:cubicBezTo>
                    <a:pt x="14" y="12"/>
                    <a:pt x="14" y="12"/>
                    <a:pt x="14" y="12"/>
                  </a:cubicBezTo>
                  <a:cubicBezTo>
                    <a:pt x="15" y="20"/>
                    <a:pt x="15" y="20"/>
                    <a:pt x="15" y="20"/>
                  </a:cubicBezTo>
                  <a:cubicBezTo>
                    <a:pt x="15" y="20"/>
                    <a:pt x="9" y="24"/>
                    <a:pt x="6" y="28"/>
                  </a:cubicBezTo>
                  <a:cubicBezTo>
                    <a:pt x="4" y="31"/>
                    <a:pt x="6" y="33"/>
                    <a:pt x="5" y="36"/>
                  </a:cubicBezTo>
                  <a:cubicBezTo>
                    <a:pt x="3" y="38"/>
                    <a:pt x="1" y="38"/>
                    <a:pt x="1" y="38"/>
                  </a:cubicBezTo>
                  <a:cubicBezTo>
                    <a:pt x="2" y="49"/>
                    <a:pt x="2" y="49"/>
                    <a:pt x="2" y="49"/>
                  </a:cubicBezTo>
                  <a:cubicBezTo>
                    <a:pt x="2" y="49"/>
                    <a:pt x="10" y="52"/>
                    <a:pt x="10" y="56"/>
                  </a:cubicBezTo>
                  <a:cubicBezTo>
                    <a:pt x="10" y="60"/>
                    <a:pt x="6" y="63"/>
                    <a:pt x="6" y="63"/>
                  </a:cubicBezTo>
                  <a:cubicBezTo>
                    <a:pt x="3" y="77"/>
                    <a:pt x="3" y="77"/>
                    <a:pt x="3" y="77"/>
                  </a:cubicBezTo>
                  <a:cubicBezTo>
                    <a:pt x="4" y="94"/>
                    <a:pt x="4" y="94"/>
                    <a:pt x="4" y="94"/>
                  </a:cubicBezTo>
                  <a:cubicBezTo>
                    <a:pt x="2" y="96"/>
                    <a:pt x="2" y="96"/>
                    <a:pt x="2" y="96"/>
                  </a:cubicBezTo>
                  <a:cubicBezTo>
                    <a:pt x="3" y="109"/>
                    <a:pt x="3" y="109"/>
                    <a:pt x="3" y="109"/>
                  </a:cubicBezTo>
                  <a:cubicBezTo>
                    <a:pt x="0" y="112"/>
                    <a:pt x="0" y="112"/>
                    <a:pt x="0" y="112"/>
                  </a:cubicBezTo>
                  <a:cubicBezTo>
                    <a:pt x="0" y="115"/>
                    <a:pt x="0" y="115"/>
                    <a:pt x="0" y="115"/>
                  </a:cubicBezTo>
                  <a:cubicBezTo>
                    <a:pt x="3" y="115"/>
                    <a:pt x="3" y="115"/>
                    <a:pt x="3" y="115"/>
                  </a:cubicBezTo>
                  <a:cubicBezTo>
                    <a:pt x="2" y="126"/>
                    <a:pt x="2" y="126"/>
                    <a:pt x="2" y="126"/>
                  </a:cubicBezTo>
                  <a:cubicBezTo>
                    <a:pt x="2" y="126"/>
                    <a:pt x="5" y="126"/>
                    <a:pt x="8" y="125"/>
                  </a:cubicBezTo>
                  <a:cubicBezTo>
                    <a:pt x="10" y="123"/>
                    <a:pt x="12" y="121"/>
                    <a:pt x="12" y="121"/>
                  </a:cubicBezTo>
                  <a:cubicBezTo>
                    <a:pt x="12" y="121"/>
                    <a:pt x="15" y="129"/>
                    <a:pt x="19" y="122"/>
                  </a:cubicBezTo>
                  <a:cubicBezTo>
                    <a:pt x="25" y="115"/>
                    <a:pt x="19" y="112"/>
                    <a:pt x="19" y="112"/>
                  </a:cubicBezTo>
                  <a:cubicBezTo>
                    <a:pt x="19" y="106"/>
                    <a:pt x="19" y="106"/>
                    <a:pt x="19" y="106"/>
                  </a:cubicBezTo>
                  <a:lnTo>
                    <a:pt x="26" y="10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0" name="Syria" descr="© INSCALE GmbH, 05.05.2010&#10;http://www.presentationload.com/">
              <a:extLst>
                <a:ext uri="{FF2B5EF4-FFF2-40B4-BE49-F238E27FC236}">
                  <a16:creationId xmlns:a16="http://schemas.microsoft.com/office/drawing/2014/main" id="{D63EF06E-5588-4AB5-9316-488CABC9EB05}"/>
                </a:ext>
              </a:extLst>
            </p:cNvPr>
            <p:cNvSpPr>
              <a:spLocks/>
            </p:cNvSpPr>
            <p:nvPr/>
          </p:nvSpPr>
          <p:spPr bwMode="gray">
            <a:xfrm>
              <a:off x="8860822" y="5729778"/>
              <a:ext cx="857335" cy="1196092"/>
            </a:xfrm>
            <a:custGeom>
              <a:avLst/>
              <a:gdLst/>
              <a:ahLst/>
              <a:cxnLst>
                <a:cxn ang="0">
                  <a:pos x="294" y="149"/>
                </a:cxn>
                <a:cxn ang="0">
                  <a:pos x="274" y="96"/>
                </a:cxn>
                <a:cxn ang="0">
                  <a:pos x="287" y="50"/>
                </a:cxn>
                <a:cxn ang="0">
                  <a:pos x="302" y="18"/>
                </a:cxn>
                <a:cxn ang="0">
                  <a:pos x="297" y="1"/>
                </a:cxn>
                <a:cxn ang="0">
                  <a:pos x="262" y="26"/>
                </a:cxn>
                <a:cxn ang="0">
                  <a:pos x="178" y="89"/>
                </a:cxn>
                <a:cxn ang="0">
                  <a:pos x="129" y="111"/>
                </a:cxn>
                <a:cxn ang="0">
                  <a:pos x="81" y="127"/>
                </a:cxn>
                <a:cxn ang="0">
                  <a:pos x="72" y="136"/>
                </a:cxn>
                <a:cxn ang="0">
                  <a:pos x="42" y="142"/>
                </a:cxn>
                <a:cxn ang="0">
                  <a:pos x="22" y="168"/>
                </a:cxn>
                <a:cxn ang="0">
                  <a:pos x="21" y="188"/>
                </a:cxn>
                <a:cxn ang="0">
                  <a:pos x="20" y="218"/>
                </a:cxn>
                <a:cxn ang="0">
                  <a:pos x="0" y="224"/>
                </a:cxn>
                <a:cxn ang="0">
                  <a:pos x="4" y="236"/>
                </a:cxn>
                <a:cxn ang="0">
                  <a:pos x="3" y="243"/>
                </a:cxn>
                <a:cxn ang="0">
                  <a:pos x="16" y="254"/>
                </a:cxn>
                <a:cxn ang="0">
                  <a:pos x="22" y="280"/>
                </a:cxn>
                <a:cxn ang="0">
                  <a:pos x="34" y="297"/>
                </a:cxn>
                <a:cxn ang="0">
                  <a:pos x="51" y="290"/>
                </a:cxn>
                <a:cxn ang="0">
                  <a:pos x="61" y="284"/>
                </a:cxn>
                <a:cxn ang="0">
                  <a:pos x="71" y="295"/>
                </a:cxn>
                <a:cxn ang="0">
                  <a:pos x="84" y="311"/>
                </a:cxn>
                <a:cxn ang="0">
                  <a:pos x="81" y="329"/>
                </a:cxn>
                <a:cxn ang="0">
                  <a:pos x="71" y="335"/>
                </a:cxn>
                <a:cxn ang="0">
                  <a:pos x="58" y="348"/>
                </a:cxn>
                <a:cxn ang="0">
                  <a:pos x="52" y="358"/>
                </a:cxn>
                <a:cxn ang="0">
                  <a:pos x="59" y="367"/>
                </a:cxn>
                <a:cxn ang="0">
                  <a:pos x="49" y="390"/>
                </a:cxn>
                <a:cxn ang="0">
                  <a:pos x="54" y="409"/>
                </a:cxn>
                <a:cxn ang="0">
                  <a:pos x="77" y="419"/>
                </a:cxn>
                <a:cxn ang="0">
                  <a:pos x="93" y="429"/>
                </a:cxn>
                <a:cxn ang="0">
                  <a:pos x="108" y="430"/>
                </a:cxn>
                <a:cxn ang="0">
                  <a:pos x="304" y="206"/>
                </a:cxn>
                <a:cxn ang="0">
                  <a:pos x="305" y="189"/>
                </a:cxn>
                <a:cxn ang="0">
                  <a:pos x="307" y="175"/>
                </a:cxn>
              </a:cxnLst>
              <a:rect l="0" t="0" r="r" b="b"/>
              <a:pathLst>
                <a:path w="308" h="430">
                  <a:moveTo>
                    <a:pt x="307" y="175"/>
                  </a:moveTo>
                  <a:cubicBezTo>
                    <a:pt x="307" y="175"/>
                    <a:pt x="297" y="164"/>
                    <a:pt x="294" y="149"/>
                  </a:cubicBezTo>
                  <a:cubicBezTo>
                    <a:pt x="290" y="133"/>
                    <a:pt x="295" y="121"/>
                    <a:pt x="289" y="113"/>
                  </a:cubicBezTo>
                  <a:cubicBezTo>
                    <a:pt x="285" y="105"/>
                    <a:pt x="278" y="106"/>
                    <a:pt x="274" y="96"/>
                  </a:cubicBezTo>
                  <a:cubicBezTo>
                    <a:pt x="270" y="88"/>
                    <a:pt x="264" y="74"/>
                    <a:pt x="268" y="66"/>
                  </a:cubicBezTo>
                  <a:cubicBezTo>
                    <a:pt x="273" y="60"/>
                    <a:pt x="282" y="62"/>
                    <a:pt x="287" y="50"/>
                  </a:cubicBezTo>
                  <a:cubicBezTo>
                    <a:pt x="294" y="39"/>
                    <a:pt x="296" y="26"/>
                    <a:pt x="296" y="26"/>
                  </a:cubicBezTo>
                  <a:cubicBezTo>
                    <a:pt x="296" y="26"/>
                    <a:pt x="302" y="21"/>
                    <a:pt x="302" y="18"/>
                  </a:cubicBezTo>
                  <a:cubicBezTo>
                    <a:pt x="302" y="14"/>
                    <a:pt x="301" y="5"/>
                    <a:pt x="301" y="5"/>
                  </a:cubicBezTo>
                  <a:cubicBezTo>
                    <a:pt x="297" y="1"/>
                    <a:pt x="297" y="1"/>
                    <a:pt x="297" y="1"/>
                  </a:cubicBezTo>
                  <a:cubicBezTo>
                    <a:pt x="286" y="0"/>
                    <a:pt x="286" y="0"/>
                    <a:pt x="286" y="0"/>
                  </a:cubicBezTo>
                  <a:cubicBezTo>
                    <a:pt x="286" y="0"/>
                    <a:pt x="282" y="17"/>
                    <a:pt x="262" y="26"/>
                  </a:cubicBezTo>
                  <a:cubicBezTo>
                    <a:pt x="242" y="34"/>
                    <a:pt x="222" y="42"/>
                    <a:pt x="222" y="42"/>
                  </a:cubicBezTo>
                  <a:cubicBezTo>
                    <a:pt x="222" y="42"/>
                    <a:pt x="193" y="77"/>
                    <a:pt x="178" y="89"/>
                  </a:cubicBezTo>
                  <a:cubicBezTo>
                    <a:pt x="163" y="100"/>
                    <a:pt x="148" y="102"/>
                    <a:pt x="148" y="102"/>
                  </a:cubicBezTo>
                  <a:cubicBezTo>
                    <a:pt x="129" y="111"/>
                    <a:pt x="129" y="111"/>
                    <a:pt x="129" y="111"/>
                  </a:cubicBezTo>
                  <a:cubicBezTo>
                    <a:pt x="129" y="111"/>
                    <a:pt x="111" y="101"/>
                    <a:pt x="104" y="106"/>
                  </a:cubicBezTo>
                  <a:cubicBezTo>
                    <a:pt x="95" y="109"/>
                    <a:pt x="81" y="127"/>
                    <a:pt x="81" y="127"/>
                  </a:cubicBezTo>
                  <a:cubicBezTo>
                    <a:pt x="71" y="129"/>
                    <a:pt x="71" y="129"/>
                    <a:pt x="71" y="129"/>
                  </a:cubicBezTo>
                  <a:cubicBezTo>
                    <a:pt x="72" y="136"/>
                    <a:pt x="72" y="136"/>
                    <a:pt x="72" y="136"/>
                  </a:cubicBezTo>
                  <a:cubicBezTo>
                    <a:pt x="45" y="148"/>
                    <a:pt x="45" y="148"/>
                    <a:pt x="45" y="148"/>
                  </a:cubicBezTo>
                  <a:cubicBezTo>
                    <a:pt x="42" y="142"/>
                    <a:pt x="42" y="142"/>
                    <a:pt x="42" y="142"/>
                  </a:cubicBezTo>
                  <a:cubicBezTo>
                    <a:pt x="42" y="142"/>
                    <a:pt x="23" y="139"/>
                    <a:pt x="23" y="145"/>
                  </a:cubicBezTo>
                  <a:cubicBezTo>
                    <a:pt x="22" y="152"/>
                    <a:pt x="22" y="168"/>
                    <a:pt x="22" y="168"/>
                  </a:cubicBezTo>
                  <a:cubicBezTo>
                    <a:pt x="35" y="180"/>
                    <a:pt x="35" y="180"/>
                    <a:pt x="35" y="180"/>
                  </a:cubicBezTo>
                  <a:cubicBezTo>
                    <a:pt x="21" y="188"/>
                    <a:pt x="21" y="188"/>
                    <a:pt x="21" y="188"/>
                  </a:cubicBezTo>
                  <a:cubicBezTo>
                    <a:pt x="28" y="201"/>
                    <a:pt x="28" y="201"/>
                    <a:pt x="28" y="201"/>
                  </a:cubicBezTo>
                  <a:cubicBezTo>
                    <a:pt x="20" y="218"/>
                    <a:pt x="20" y="218"/>
                    <a:pt x="20" y="218"/>
                  </a:cubicBezTo>
                  <a:cubicBezTo>
                    <a:pt x="3" y="215"/>
                    <a:pt x="3" y="215"/>
                    <a:pt x="3" y="215"/>
                  </a:cubicBezTo>
                  <a:cubicBezTo>
                    <a:pt x="0" y="224"/>
                    <a:pt x="0" y="224"/>
                    <a:pt x="0" y="224"/>
                  </a:cubicBezTo>
                  <a:cubicBezTo>
                    <a:pt x="6" y="225"/>
                    <a:pt x="6" y="225"/>
                    <a:pt x="6" y="225"/>
                  </a:cubicBezTo>
                  <a:cubicBezTo>
                    <a:pt x="4" y="236"/>
                    <a:pt x="4" y="236"/>
                    <a:pt x="4" y="236"/>
                  </a:cubicBezTo>
                  <a:cubicBezTo>
                    <a:pt x="0" y="238"/>
                    <a:pt x="0" y="238"/>
                    <a:pt x="0" y="238"/>
                  </a:cubicBezTo>
                  <a:cubicBezTo>
                    <a:pt x="3" y="243"/>
                    <a:pt x="3" y="243"/>
                    <a:pt x="3" y="243"/>
                  </a:cubicBezTo>
                  <a:cubicBezTo>
                    <a:pt x="18" y="248"/>
                    <a:pt x="18" y="248"/>
                    <a:pt x="18" y="248"/>
                  </a:cubicBezTo>
                  <a:cubicBezTo>
                    <a:pt x="18" y="248"/>
                    <a:pt x="12" y="250"/>
                    <a:pt x="16" y="254"/>
                  </a:cubicBezTo>
                  <a:cubicBezTo>
                    <a:pt x="18" y="258"/>
                    <a:pt x="22" y="259"/>
                    <a:pt x="22" y="264"/>
                  </a:cubicBezTo>
                  <a:cubicBezTo>
                    <a:pt x="22" y="280"/>
                    <a:pt x="22" y="280"/>
                    <a:pt x="22" y="280"/>
                  </a:cubicBezTo>
                  <a:cubicBezTo>
                    <a:pt x="28" y="283"/>
                    <a:pt x="28" y="283"/>
                    <a:pt x="28" y="283"/>
                  </a:cubicBezTo>
                  <a:cubicBezTo>
                    <a:pt x="34" y="297"/>
                    <a:pt x="34" y="297"/>
                    <a:pt x="34" y="297"/>
                  </a:cubicBezTo>
                  <a:cubicBezTo>
                    <a:pt x="43" y="291"/>
                    <a:pt x="43" y="291"/>
                    <a:pt x="43" y="291"/>
                  </a:cubicBezTo>
                  <a:cubicBezTo>
                    <a:pt x="51" y="290"/>
                    <a:pt x="51" y="290"/>
                    <a:pt x="51" y="290"/>
                  </a:cubicBezTo>
                  <a:cubicBezTo>
                    <a:pt x="52" y="285"/>
                    <a:pt x="52" y="285"/>
                    <a:pt x="52" y="285"/>
                  </a:cubicBezTo>
                  <a:cubicBezTo>
                    <a:pt x="61" y="284"/>
                    <a:pt x="61" y="284"/>
                    <a:pt x="61" y="284"/>
                  </a:cubicBezTo>
                  <a:cubicBezTo>
                    <a:pt x="58" y="294"/>
                    <a:pt x="58" y="294"/>
                    <a:pt x="58" y="294"/>
                  </a:cubicBezTo>
                  <a:cubicBezTo>
                    <a:pt x="71" y="295"/>
                    <a:pt x="71" y="295"/>
                    <a:pt x="71" y="295"/>
                  </a:cubicBezTo>
                  <a:cubicBezTo>
                    <a:pt x="71" y="301"/>
                    <a:pt x="71" y="301"/>
                    <a:pt x="71" y="301"/>
                  </a:cubicBezTo>
                  <a:cubicBezTo>
                    <a:pt x="71" y="301"/>
                    <a:pt x="86" y="306"/>
                    <a:pt x="84" y="311"/>
                  </a:cubicBezTo>
                  <a:cubicBezTo>
                    <a:pt x="81" y="316"/>
                    <a:pt x="71" y="326"/>
                    <a:pt x="71" y="326"/>
                  </a:cubicBezTo>
                  <a:cubicBezTo>
                    <a:pt x="81" y="329"/>
                    <a:pt x="81" y="329"/>
                    <a:pt x="81" y="329"/>
                  </a:cubicBezTo>
                  <a:cubicBezTo>
                    <a:pt x="69" y="331"/>
                    <a:pt x="69" y="331"/>
                    <a:pt x="69" y="331"/>
                  </a:cubicBezTo>
                  <a:cubicBezTo>
                    <a:pt x="71" y="335"/>
                    <a:pt x="71" y="335"/>
                    <a:pt x="71" y="335"/>
                  </a:cubicBezTo>
                  <a:cubicBezTo>
                    <a:pt x="77" y="340"/>
                    <a:pt x="77" y="340"/>
                    <a:pt x="77" y="340"/>
                  </a:cubicBezTo>
                  <a:cubicBezTo>
                    <a:pt x="77" y="340"/>
                    <a:pt x="58" y="345"/>
                    <a:pt x="58" y="348"/>
                  </a:cubicBezTo>
                  <a:cubicBezTo>
                    <a:pt x="58" y="350"/>
                    <a:pt x="54" y="351"/>
                    <a:pt x="54" y="351"/>
                  </a:cubicBezTo>
                  <a:cubicBezTo>
                    <a:pt x="52" y="358"/>
                    <a:pt x="52" y="358"/>
                    <a:pt x="52" y="358"/>
                  </a:cubicBezTo>
                  <a:cubicBezTo>
                    <a:pt x="52" y="358"/>
                    <a:pt x="67" y="356"/>
                    <a:pt x="66" y="359"/>
                  </a:cubicBezTo>
                  <a:cubicBezTo>
                    <a:pt x="66" y="363"/>
                    <a:pt x="59" y="367"/>
                    <a:pt x="59" y="367"/>
                  </a:cubicBezTo>
                  <a:cubicBezTo>
                    <a:pt x="60" y="371"/>
                    <a:pt x="60" y="371"/>
                    <a:pt x="60" y="371"/>
                  </a:cubicBezTo>
                  <a:cubicBezTo>
                    <a:pt x="49" y="390"/>
                    <a:pt x="49" y="390"/>
                    <a:pt x="49" y="390"/>
                  </a:cubicBezTo>
                  <a:cubicBezTo>
                    <a:pt x="54" y="392"/>
                    <a:pt x="54" y="392"/>
                    <a:pt x="54" y="392"/>
                  </a:cubicBezTo>
                  <a:cubicBezTo>
                    <a:pt x="54" y="409"/>
                    <a:pt x="54" y="409"/>
                    <a:pt x="54" y="409"/>
                  </a:cubicBezTo>
                  <a:cubicBezTo>
                    <a:pt x="64" y="427"/>
                    <a:pt x="64" y="427"/>
                    <a:pt x="64" y="427"/>
                  </a:cubicBezTo>
                  <a:cubicBezTo>
                    <a:pt x="64" y="427"/>
                    <a:pt x="69" y="419"/>
                    <a:pt x="77" y="419"/>
                  </a:cubicBezTo>
                  <a:cubicBezTo>
                    <a:pt x="85" y="420"/>
                    <a:pt x="89" y="429"/>
                    <a:pt x="89" y="429"/>
                  </a:cubicBezTo>
                  <a:cubicBezTo>
                    <a:pt x="93" y="429"/>
                    <a:pt x="93" y="429"/>
                    <a:pt x="93" y="429"/>
                  </a:cubicBezTo>
                  <a:cubicBezTo>
                    <a:pt x="93" y="429"/>
                    <a:pt x="94" y="425"/>
                    <a:pt x="101" y="425"/>
                  </a:cubicBezTo>
                  <a:cubicBezTo>
                    <a:pt x="107" y="426"/>
                    <a:pt x="108" y="430"/>
                    <a:pt x="108" y="430"/>
                  </a:cubicBezTo>
                  <a:cubicBezTo>
                    <a:pt x="135" y="429"/>
                    <a:pt x="135" y="429"/>
                    <a:pt x="135" y="429"/>
                  </a:cubicBezTo>
                  <a:cubicBezTo>
                    <a:pt x="304" y="206"/>
                    <a:pt x="304" y="206"/>
                    <a:pt x="304" y="206"/>
                  </a:cubicBezTo>
                  <a:cubicBezTo>
                    <a:pt x="306" y="205"/>
                    <a:pt x="306" y="205"/>
                    <a:pt x="306" y="205"/>
                  </a:cubicBezTo>
                  <a:cubicBezTo>
                    <a:pt x="305" y="189"/>
                    <a:pt x="305" y="189"/>
                    <a:pt x="305" y="189"/>
                  </a:cubicBezTo>
                  <a:cubicBezTo>
                    <a:pt x="308" y="188"/>
                    <a:pt x="308" y="188"/>
                    <a:pt x="308" y="188"/>
                  </a:cubicBezTo>
                  <a:lnTo>
                    <a:pt x="307" y="175"/>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1" name="Azerbaijan" descr="© INSCALE GmbH, 05.05.2010&#10;http://www.presentationload.com/">
              <a:extLst>
                <a:ext uri="{FF2B5EF4-FFF2-40B4-BE49-F238E27FC236}">
                  <a16:creationId xmlns:a16="http://schemas.microsoft.com/office/drawing/2014/main" id="{5A91B46B-C949-4074-A072-00989808A855}"/>
                </a:ext>
              </a:extLst>
            </p:cNvPr>
            <p:cNvSpPr>
              <a:spLocks noEditPoints="1"/>
            </p:cNvSpPr>
            <p:nvPr/>
          </p:nvSpPr>
          <p:spPr bwMode="gray">
            <a:xfrm>
              <a:off x="9698889" y="4557767"/>
              <a:ext cx="635776" cy="679123"/>
            </a:xfrm>
            <a:custGeom>
              <a:avLst/>
              <a:gdLst/>
              <a:ahLst/>
              <a:cxnLst>
                <a:cxn ang="0">
                  <a:pos x="96" y="214"/>
                </a:cxn>
                <a:cxn ang="0">
                  <a:pos x="79" y="212"/>
                </a:cxn>
                <a:cxn ang="0">
                  <a:pos x="65" y="212"/>
                </a:cxn>
                <a:cxn ang="0">
                  <a:pos x="60" y="216"/>
                </a:cxn>
                <a:cxn ang="0">
                  <a:pos x="38" y="218"/>
                </a:cxn>
                <a:cxn ang="0">
                  <a:pos x="54" y="229"/>
                </a:cxn>
                <a:cxn ang="0">
                  <a:pos x="71" y="238"/>
                </a:cxn>
                <a:cxn ang="0">
                  <a:pos x="92" y="243"/>
                </a:cxn>
                <a:cxn ang="0">
                  <a:pos x="103" y="238"/>
                </a:cxn>
                <a:cxn ang="0">
                  <a:pos x="121" y="235"/>
                </a:cxn>
                <a:cxn ang="0">
                  <a:pos x="112" y="220"/>
                </a:cxn>
                <a:cxn ang="0">
                  <a:pos x="224" y="46"/>
                </a:cxn>
                <a:cxn ang="0">
                  <a:pos x="202" y="36"/>
                </a:cxn>
                <a:cxn ang="0">
                  <a:pos x="173" y="13"/>
                </a:cxn>
                <a:cxn ang="0">
                  <a:pos x="141" y="0"/>
                </a:cxn>
                <a:cxn ang="0">
                  <a:pos x="133" y="31"/>
                </a:cxn>
                <a:cxn ang="0">
                  <a:pos x="131" y="48"/>
                </a:cxn>
                <a:cxn ang="0">
                  <a:pos x="104" y="63"/>
                </a:cxn>
                <a:cxn ang="0">
                  <a:pos x="84" y="55"/>
                </a:cxn>
                <a:cxn ang="0">
                  <a:pos x="63" y="45"/>
                </a:cxn>
                <a:cxn ang="0">
                  <a:pos x="46" y="48"/>
                </a:cxn>
                <a:cxn ang="0">
                  <a:pos x="42" y="69"/>
                </a:cxn>
                <a:cxn ang="0">
                  <a:pos x="54" y="75"/>
                </a:cxn>
                <a:cxn ang="0">
                  <a:pos x="76" y="96"/>
                </a:cxn>
                <a:cxn ang="0">
                  <a:pos x="51" y="102"/>
                </a:cxn>
                <a:cxn ang="0">
                  <a:pos x="32" y="97"/>
                </a:cxn>
                <a:cxn ang="0">
                  <a:pos x="1" y="120"/>
                </a:cxn>
                <a:cxn ang="0">
                  <a:pos x="16" y="120"/>
                </a:cxn>
                <a:cxn ang="0">
                  <a:pos x="17" y="126"/>
                </a:cxn>
                <a:cxn ang="0">
                  <a:pos x="23" y="128"/>
                </a:cxn>
                <a:cxn ang="0">
                  <a:pos x="31" y="124"/>
                </a:cxn>
                <a:cxn ang="0">
                  <a:pos x="44" y="128"/>
                </a:cxn>
                <a:cxn ang="0">
                  <a:pos x="39" y="150"/>
                </a:cxn>
                <a:cxn ang="0">
                  <a:pos x="77" y="156"/>
                </a:cxn>
                <a:cxn ang="0">
                  <a:pos x="68" y="181"/>
                </a:cxn>
                <a:cxn ang="0">
                  <a:pos x="84" y="185"/>
                </a:cxn>
                <a:cxn ang="0">
                  <a:pos x="109" y="189"/>
                </a:cxn>
                <a:cxn ang="0">
                  <a:pos x="125" y="189"/>
                </a:cxn>
                <a:cxn ang="0">
                  <a:pos x="133" y="198"/>
                </a:cxn>
                <a:cxn ang="0">
                  <a:pos x="131" y="206"/>
                </a:cxn>
                <a:cxn ang="0">
                  <a:pos x="142" y="219"/>
                </a:cxn>
                <a:cxn ang="0">
                  <a:pos x="150" y="217"/>
                </a:cxn>
                <a:cxn ang="0">
                  <a:pos x="151" y="211"/>
                </a:cxn>
                <a:cxn ang="0">
                  <a:pos x="158" y="196"/>
                </a:cxn>
                <a:cxn ang="0">
                  <a:pos x="165" y="171"/>
                </a:cxn>
                <a:cxn ang="0">
                  <a:pos x="176" y="156"/>
                </a:cxn>
                <a:cxn ang="0">
                  <a:pos x="194" y="139"/>
                </a:cxn>
                <a:cxn ang="0">
                  <a:pos x="207" y="159"/>
                </a:cxn>
                <a:cxn ang="0">
                  <a:pos x="223" y="174"/>
                </a:cxn>
                <a:cxn ang="0">
                  <a:pos x="218" y="191"/>
                </a:cxn>
                <a:cxn ang="0">
                  <a:pos x="228" y="46"/>
                </a:cxn>
              </a:cxnLst>
              <a:rect l="0" t="0" r="r" b="b"/>
              <a:pathLst>
                <a:path w="228" h="244">
                  <a:moveTo>
                    <a:pt x="108" y="212"/>
                  </a:moveTo>
                  <a:cubicBezTo>
                    <a:pt x="104" y="212"/>
                    <a:pt x="96" y="214"/>
                    <a:pt x="96" y="214"/>
                  </a:cubicBezTo>
                  <a:cubicBezTo>
                    <a:pt x="96" y="214"/>
                    <a:pt x="95" y="201"/>
                    <a:pt x="90" y="201"/>
                  </a:cubicBezTo>
                  <a:cubicBezTo>
                    <a:pt x="85" y="201"/>
                    <a:pt x="79" y="212"/>
                    <a:pt x="79" y="212"/>
                  </a:cubicBezTo>
                  <a:cubicBezTo>
                    <a:pt x="68" y="214"/>
                    <a:pt x="68" y="214"/>
                    <a:pt x="68" y="214"/>
                  </a:cubicBezTo>
                  <a:cubicBezTo>
                    <a:pt x="65" y="212"/>
                    <a:pt x="65" y="212"/>
                    <a:pt x="65" y="212"/>
                  </a:cubicBezTo>
                  <a:cubicBezTo>
                    <a:pt x="63" y="215"/>
                    <a:pt x="63" y="215"/>
                    <a:pt x="63" y="215"/>
                  </a:cubicBezTo>
                  <a:cubicBezTo>
                    <a:pt x="60" y="216"/>
                    <a:pt x="60" y="216"/>
                    <a:pt x="60" y="216"/>
                  </a:cubicBezTo>
                  <a:cubicBezTo>
                    <a:pt x="60" y="216"/>
                    <a:pt x="56" y="204"/>
                    <a:pt x="50" y="205"/>
                  </a:cubicBezTo>
                  <a:cubicBezTo>
                    <a:pt x="45" y="206"/>
                    <a:pt x="38" y="218"/>
                    <a:pt x="38" y="218"/>
                  </a:cubicBezTo>
                  <a:cubicBezTo>
                    <a:pt x="38" y="218"/>
                    <a:pt x="45" y="219"/>
                    <a:pt x="48" y="220"/>
                  </a:cubicBezTo>
                  <a:cubicBezTo>
                    <a:pt x="50" y="222"/>
                    <a:pt x="51" y="229"/>
                    <a:pt x="54" y="229"/>
                  </a:cubicBezTo>
                  <a:cubicBezTo>
                    <a:pt x="56" y="229"/>
                    <a:pt x="61" y="227"/>
                    <a:pt x="63" y="229"/>
                  </a:cubicBezTo>
                  <a:cubicBezTo>
                    <a:pt x="65" y="230"/>
                    <a:pt x="67" y="238"/>
                    <a:pt x="71" y="238"/>
                  </a:cubicBezTo>
                  <a:cubicBezTo>
                    <a:pt x="76" y="238"/>
                    <a:pt x="79" y="236"/>
                    <a:pt x="81" y="235"/>
                  </a:cubicBezTo>
                  <a:cubicBezTo>
                    <a:pt x="84" y="235"/>
                    <a:pt x="92" y="243"/>
                    <a:pt x="92" y="243"/>
                  </a:cubicBezTo>
                  <a:cubicBezTo>
                    <a:pt x="101" y="244"/>
                    <a:pt x="101" y="244"/>
                    <a:pt x="101" y="244"/>
                  </a:cubicBezTo>
                  <a:cubicBezTo>
                    <a:pt x="103" y="238"/>
                    <a:pt x="103" y="238"/>
                    <a:pt x="103" y="238"/>
                  </a:cubicBezTo>
                  <a:cubicBezTo>
                    <a:pt x="119" y="239"/>
                    <a:pt x="119" y="239"/>
                    <a:pt x="119" y="239"/>
                  </a:cubicBezTo>
                  <a:cubicBezTo>
                    <a:pt x="121" y="235"/>
                    <a:pt x="121" y="235"/>
                    <a:pt x="121" y="235"/>
                  </a:cubicBezTo>
                  <a:cubicBezTo>
                    <a:pt x="131" y="234"/>
                    <a:pt x="131" y="234"/>
                    <a:pt x="131" y="234"/>
                  </a:cubicBezTo>
                  <a:cubicBezTo>
                    <a:pt x="112" y="220"/>
                    <a:pt x="112" y="220"/>
                    <a:pt x="112" y="220"/>
                  </a:cubicBezTo>
                  <a:cubicBezTo>
                    <a:pt x="112" y="220"/>
                    <a:pt x="112" y="213"/>
                    <a:pt x="108" y="212"/>
                  </a:cubicBezTo>
                  <a:close/>
                  <a:moveTo>
                    <a:pt x="224" y="46"/>
                  </a:moveTo>
                  <a:cubicBezTo>
                    <a:pt x="216" y="43"/>
                    <a:pt x="223" y="40"/>
                    <a:pt x="218" y="37"/>
                  </a:cubicBezTo>
                  <a:cubicBezTo>
                    <a:pt x="213" y="33"/>
                    <a:pt x="215" y="45"/>
                    <a:pt x="202" y="36"/>
                  </a:cubicBezTo>
                  <a:cubicBezTo>
                    <a:pt x="190" y="27"/>
                    <a:pt x="179" y="14"/>
                    <a:pt x="179" y="14"/>
                  </a:cubicBezTo>
                  <a:cubicBezTo>
                    <a:pt x="173" y="13"/>
                    <a:pt x="173" y="13"/>
                    <a:pt x="173" y="13"/>
                  </a:cubicBezTo>
                  <a:cubicBezTo>
                    <a:pt x="173" y="13"/>
                    <a:pt x="163" y="8"/>
                    <a:pt x="158" y="6"/>
                  </a:cubicBezTo>
                  <a:cubicBezTo>
                    <a:pt x="152" y="2"/>
                    <a:pt x="141" y="0"/>
                    <a:pt x="141" y="0"/>
                  </a:cubicBezTo>
                  <a:cubicBezTo>
                    <a:pt x="142" y="18"/>
                    <a:pt x="142" y="18"/>
                    <a:pt x="142" y="18"/>
                  </a:cubicBezTo>
                  <a:cubicBezTo>
                    <a:pt x="133" y="31"/>
                    <a:pt x="133" y="31"/>
                    <a:pt x="133" y="31"/>
                  </a:cubicBezTo>
                  <a:cubicBezTo>
                    <a:pt x="134" y="42"/>
                    <a:pt x="134" y="42"/>
                    <a:pt x="134" y="42"/>
                  </a:cubicBezTo>
                  <a:cubicBezTo>
                    <a:pt x="131" y="48"/>
                    <a:pt x="131" y="48"/>
                    <a:pt x="131" y="48"/>
                  </a:cubicBezTo>
                  <a:cubicBezTo>
                    <a:pt x="131" y="48"/>
                    <a:pt x="136" y="59"/>
                    <a:pt x="125" y="60"/>
                  </a:cubicBezTo>
                  <a:cubicBezTo>
                    <a:pt x="113" y="61"/>
                    <a:pt x="107" y="63"/>
                    <a:pt x="104" y="63"/>
                  </a:cubicBezTo>
                  <a:cubicBezTo>
                    <a:pt x="103" y="63"/>
                    <a:pt x="86" y="52"/>
                    <a:pt x="86" y="52"/>
                  </a:cubicBezTo>
                  <a:cubicBezTo>
                    <a:pt x="84" y="55"/>
                    <a:pt x="84" y="55"/>
                    <a:pt x="84" y="55"/>
                  </a:cubicBezTo>
                  <a:cubicBezTo>
                    <a:pt x="84" y="55"/>
                    <a:pt x="79" y="46"/>
                    <a:pt x="74" y="46"/>
                  </a:cubicBezTo>
                  <a:cubicBezTo>
                    <a:pt x="67" y="46"/>
                    <a:pt x="63" y="45"/>
                    <a:pt x="63" y="45"/>
                  </a:cubicBezTo>
                  <a:cubicBezTo>
                    <a:pt x="55" y="49"/>
                    <a:pt x="55" y="49"/>
                    <a:pt x="55" y="49"/>
                  </a:cubicBezTo>
                  <a:cubicBezTo>
                    <a:pt x="55" y="49"/>
                    <a:pt x="54" y="47"/>
                    <a:pt x="46" y="48"/>
                  </a:cubicBezTo>
                  <a:cubicBezTo>
                    <a:pt x="48" y="58"/>
                    <a:pt x="48" y="58"/>
                    <a:pt x="48" y="58"/>
                  </a:cubicBezTo>
                  <a:cubicBezTo>
                    <a:pt x="48" y="58"/>
                    <a:pt x="42" y="61"/>
                    <a:pt x="42" y="69"/>
                  </a:cubicBezTo>
                  <a:cubicBezTo>
                    <a:pt x="43" y="76"/>
                    <a:pt x="55" y="71"/>
                    <a:pt x="55" y="71"/>
                  </a:cubicBezTo>
                  <a:cubicBezTo>
                    <a:pt x="54" y="75"/>
                    <a:pt x="54" y="75"/>
                    <a:pt x="54" y="75"/>
                  </a:cubicBezTo>
                  <a:cubicBezTo>
                    <a:pt x="54" y="75"/>
                    <a:pt x="64" y="76"/>
                    <a:pt x="76" y="77"/>
                  </a:cubicBezTo>
                  <a:cubicBezTo>
                    <a:pt x="86" y="78"/>
                    <a:pt x="82" y="90"/>
                    <a:pt x="76" y="96"/>
                  </a:cubicBezTo>
                  <a:cubicBezTo>
                    <a:pt x="68" y="103"/>
                    <a:pt x="59" y="94"/>
                    <a:pt x="56" y="94"/>
                  </a:cubicBezTo>
                  <a:cubicBezTo>
                    <a:pt x="53" y="94"/>
                    <a:pt x="54" y="100"/>
                    <a:pt x="51" y="102"/>
                  </a:cubicBezTo>
                  <a:cubicBezTo>
                    <a:pt x="49" y="104"/>
                    <a:pt x="42" y="103"/>
                    <a:pt x="37" y="103"/>
                  </a:cubicBezTo>
                  <a:cubicBezTo>
                    <a:pt x="33" y="103"/>
                    <a:pt x="32" y="97"/>
                    <a:pt x="32" y="97"/>
                  </a:cubicBezTo>
                  <a:cubicBezTo>
                    <a:pt x="32" y="97"/>
                    <a:pt x="23" y="100"/>
                    <a:pt x="11" y="100"/>
                  </a:cubicBezTo>
                  <a:cubicBezTo>
                    <a:pt x="0" y="100"/>
                    <a:pt x="3" y="113"/>
                    <a:pt x="1" y="120"/>
                  </a:cubicBezTo>
                  <a:cubicBezTo>
                    <a:pt x="3" y="120"/>
                    <a:pt x="5" y="121"/>
                    <a:pt x="6" y="121"/>
                  </a:cubicBezTo>
                  <a:cubicBezTo>
                    <a:pt x="9" y="120"/>
                    <a:pt x="15" y="115"/>
                    <a:pt x="16" y="120"/>
                  </a:cubicBezTo>
                  <a:cubicBezTo>
                    <a:pt x="17" y="125"/>
                    <a:pt x="5" y="131"/>
                    <a:pt x="9" y="132"/>
                  </a:cubicBezTo>
                  <a:cubicBezTo>
                    <a:pt x="12" y="132"/>
                    <a:pt x="15" y="125"/>
                    <a:pt x="17" y="126"/>
                  </a:cubicBezTo>
                  <a:cubicBezTo>
                    <a:pt x="19" y="127"/>
                    <a:pt x="16" y="134"/>
                    <a:pt x="19" y="134"/>
                  </a:cubicBezTo>
                  <a:cubicBezTo>
                    <a:pt x="22" y="134"/>
                    <a:pt x="19" y="128"/>
                    <a:pt x="23" y="128"/>
                  </a:cubicBezTo>
                  <a:cubicBezTo>
                    <a:pt x="28" y="127"/>
                    <a:pt x="28" y="124"/>
                    <a:pt x="28" y="124"/>
                  </a:cubicBezTo>
                  <a:cubicBezTo>
                    <a:pt x="31" y="124"/>
                    <a:pt x="31" y="124"/>
                    <a:pt x="31" y="124"/>
                  </a:cubicBezTo>
                  <a:cubicBezTo>
                    <a:pt x="31" y="128"/>
                    <a:pt x="31" y="128"/>
                    <a:pt x="31" y="128"/>
                  </a:cubicBezTo>
                  <a:cubicBezTo>
                    <a:pt x="31" y="128"/>
                    <a:pt x="42" y="123"/>
                    <a:pt x="44" y="128"/>
                  </a:cubicBezTo>
                  <a:cubicBezTo>
                    <a:pt x="46" y="135"/>
                    <a:pt x="39" y="138"/>
                    <a:pt x="39" y="138"/>
                  </a:cubicBezTo>
                  <a:cubicBezTo>
                    <a:pt x="39" y="150"/>
                    <a:pt x="39" y="150"/>
                    <a:pt x="39" y="150"/>
                  </a:cubicBezTo>
                  <a:cubicBezTo>
                    <a:pt x="39" y="150"/>
                    <a:pt x="49" y="154"/>
                    <a:pt x="58" y="156"/>
                  </a:cubicBezTo>
                  <a:cubicBezTo>
                    <a:pt x="66" y="158"/>
                    <a:pt x="74" y="153"/>
                    <a:pt x="77" y="156"/>
                  </a:cubicBezTo>
                  <a:cubicBezTo>
                    <a:pt x="81" y="158"/>
                    <a:pt x="83" y="168"/>
                    <a:pt x="81" y="171"/>
                  </a:cubicBezTo>
                  <a:cubicBezTo>
                    <a:pt x="79" y="174"/>
                    <a:pt x="65" y="179"/>
                    <a:pt x="68" y="181"/>
                  </a:cubicBezTo>
                  <a:cubicBezTo>
                    <a:pt x="71" y="183"/>
                    <a:pt x="79" y="180"/>
                    <a:pt x="81" y="181"/>
                  </a:cubicBezTo>
                  <a:cubicBezTo>
                    <a:pt x="83" y="182"/>
                    <a:pt x="82" y="185"/>
                    <a:pt x="84" y="185"/>
                  </a:cubicBezTo>
                  <a:cubicBezTo>
                    <a:pt x="86" y="185"/>
                    <a:pt x="92" y="182"/>
                    <a:pt x="95" y="183"/>
                  </a:cubicBezTo>
                  <a:cubicBezTo>
                    <a:pt x="98" y="185"/>
                    <a:pt x="105" y="190"/>
                    <a:pt x="109" y="189"/>
                  </a:cubicBezTo>
                  <a:cubicBezTo>
                    <a:pt x="111" y="188"/>
                    <a:pt x="111" y="184"/>
                    <a:pt x="118" y="184"/>
                  </a:cubicBezTo>
                  <a:cubicBezTo>
                    <a:pt x="126" y="184"/>
                    <a:pt x="127" y="188"/>
                    <a:pt x="125" y="189"/>
                  </a:cubicBezTo>
                  <a:cubicBezTo>
                    <a:pt x="123" y="190"/>
                    <a:pt x="120" y="192"/>
                    <a:pt x="121" y="196"/>
                  </a:cubicBezTo>
                  <a:cubicBezTo>
                    <a:pt x="124" y="198"/>
                    <a:pt x="128" y="197"/>
                    <a:pt x="133" y="198"/>
                  </a:cubicBezTo>
                  <a:cubicBezTo>
                    <a:pt x="138" y="200"/>
                    <a:pt x="142" y="201"/>
                    <a:pt x="138" y="203"/>
                  </a:cubicBezTo>
                  <a:cubicBezTo>
                    <a:pt x="135" y="205"/>
                    <a:pt x="131" y="203"/>
                    <a:pt x="131" y="206"/>
                  </a:cubicBezTo>
                  <a:cubicBezTo>
                    <a:pt x="131" y="209"/>
                    <a:pt x="140" y="207"/>
                    <a:pt x="140" y="211"/>
                  </a:cubicBezTo>
                  <a:cubicBezTo>
                    <a:pt x="141" y="214"/>
                    <a:pt x="142" y="219"/>
                    <a:pt x="142" y="219"/>
                  </a:cubicBezTo>
                  <a:cubicBezTo>
                    <a:pt x="147" y="221"/>
                    <a:pt x="147" y="221"/>
                    <a:pt x="147" y="221"/>
                  </a:cubicBezTo>
                  <a:cubicBezTo>
                    <a:pt x="150" y="217"/>
                    <a:pt x="150" y="217"/>
                    <a:pt x="150" y="217"/>
                  </a:cubicBezTo>
                  <a:cubicBezTo>
                    <a:pt x="146" y="211"/>
                    <a:pt x="146" y="211"/>
                    <a:pt x="146" y="211"/>
                  </a:cubicBezTo>
                  <a:cubicBezTo>
                    <a:pt x="151" y="211"/>
                    <a:pt x="151" y="211"/>
                    <a:pt x="151" y="211"/>
                  </a:cubicBezTo>
                  <a:cubicBezTo>
                    <a:pt x="151" y="211"/>
                    <a:pt x="148" y="203"/>
                    <a:pt x="151" y="201"/>
                  </a:cubicBezTo>
                  <a:cubicBezTo>
                    <a:pt x="154" y="198"/>
                    <a:pt x="158" y="200"/>
                    <a:pt x="158" y="196"/>
                  </a:cubicBezTo>
                  <a:cubicBezTo>
                    <a:pt x="158" y="191"/>
                    <a:pt x="158" y="188"/>
                    <a:pt x="160" y="182"/>
                  </a:cubicBezTo>
                  <a:cubicBezTo>
                    <a:pt x="163" y="175"/>
                    <a:pt x="165" y="171"/>
                    <a:pt x="165" y="171"/>
                  </a:cubicBezTo>
                  <a:cubicBezTo>
                    <a:pt x="165" y="167"/>
                    <a:pt x="165" y="167"/>
                    <a:pt x="165" y="167"/>
                  </a:cubicBezTo>
                  <a:cubicBezTo>
                    <a:pt x="165" y="167"/>
                    <a:pt x="173" y="162"/>
                    <a:pt x="176" y="156"/>
                  </a:cubicBezTo>
                  <a:cubicBezTo>
                    <a:pt x="178" y="150"/>
                    <a:pt x="176" y="146"/>
                    <a:pt x="179" y="142"/>
                  </a:cubicBezTo>
                  <a:cubicBezTo>
                    <a:pt x="183" y="139"/>
                    <a:pt x="190" y="138"/>
                    <a:pt x="194" y="139"/>
                  </a:cubicBezTo>
                  <a:cubicBezTo>
                    <a:pt x="199" y="140"/>
                    <a:pt x="214" y="149"/>
                    <a:pt x="214" y="149"/>
                  </a:cubicBezTo>
                  <a:cubicBezTo>
                    <a:pt x="214" y="149"/>
                    <a:pt x="203" y="152"/>
                    <a:pt x="207" y="159"/>
                  </a:cubicBezTo>
                  <a:cubicBezTo>
                    <a:pt x="210" y="168"/>
                    <a:pt x="223" y="167"/>
                    <a:pt x="223" y="167"/>
                  </a:cubicBezTo>
                  <a:cubicBezTo>
                    <a:pt x="223" y="174"/>
                    <a:pt x="223" y="174"/>
                    <a:pt x="223" y="174"/>
                  </a:cubicBezTo>
                  <a:cubicBezTo>
                    <a:pt x="223" y="174"/>
                    <a:pt x="217" y="178"/>
                    <a:pt x="216" y="181"/>
                  </a:cubicBezTo>
                  <a:cubicBezTo>
                    <a:pt x="215" y="183"/>
                    <a:pt x="216" y="191"/>
                    <a:pt x="218" y="191"/>
                  </a:cubicBezTo>
                  <a:cubicBezTo>
                    <a:pt x="219" y="191"/>
                    <a:pt x="225" y="189"/>
                    <a:pt x="228" y="188"/>
                  </a:cubicBezTo>
                  <a:cubicBezTo>
                    <a:pt x="228" y="46"/>
                    <a:pt x="228" y="46"/>
                    <a:pt x="228" y="46"/>
                  </a:cubicBezTo>
                  <a:lnTo>
                    <a:pt x="224" y="4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2" name="Iran" descr="© INSCALE GmbH, 05.05.2010&#10;http://www.presentationload.com/">
              <a:extLst>
                <a:ext uri="{FF2B5EF4-FFF2-40B4-BE49-F238E27FC236}">
                  <a16:creationId xmlns:a16="http://schemas.microsoft.com/office/drawing/2014/main" id="{63BECB2D-3D3C-494D-A67E-04DDA4932F8A}"/>
                </a:ext>
              </a:extLst>
            </p:cNvPr>
            <p:cNvSpPr>
              <a:spLocks/>
            </p:cNvSpPr>
            <p:nvPr/>
          </p:nvSpPr>
          <p:spPr bwMode="gray">
            <a:xfrm>
              <a:off x="9740632" y="4941480"/>
              <a:ext cx="594033" cy="812380"/>
            </a:xfrm>
            <a:custGeom>
              <a:avLst/>
              <a:gdLst/>
              <a:ahLst/>
              <a:cxnLst>
                <a:cxn ang="0">
                  <a:pos x="213" y="50"/>
                </a:cxn>
                <a:cxn ang="0">
                  <a:pos x="203" y="53"/>
                </a:cxn>
                <a:cxn ang="0">
                  <a:pos x="201" y="43"/>
                </a:cxn>
                <a:cxn ang="0">
                  <a:pos x="208" y="36"/>
                </a:cxn>
                <a:cxn ang="0">
                  <a:pos x="208" y="29"/>
                </a:cxn>
                <a:cxn ang="0">
                  <a:pos x="192" y="21"/>
                </a:cxn>
                <a:cxn ang="0">
                  <a:pos x="199" y="11"/>
                </a:cxn>
                <a:cxn ang="0">
                  <a:pos x="179" y="1"/>
                </a:cxn>
                <a:cxn ang="0">
                  <a:pos x="164" y="4"/>
                </a:cxn>
                <a:cxn ang="0">
                  <a:pos x="161" y="18"/>
                </a:cxn>
                <a:cxn ang="0">
                  <a:pos x="150" y="29"/>
                </a:cxn>
                <a:cxn ang="0">
                  <a:pos x="150" y="33"/>
                </a:cxn>
                <a:cxn ang="0">
                  <a:pos x="145" y="44"/>
                </a:cxn>
                <a:cxn ang="0">
                  <a:pos x="143" y="58"/>
                </a:cxn>
                <a:cxn ang="0">
                  <a:pos x="136" y="63"/>
                </a:cxn>
                <a:cxn ang="0">
                  <a:pos x="136" y="73"/>
                </a:cxn>
                <a:cxn ang="0">
                  <a:pos x="131" y="73"/>
                </a:cxn>
                <a:cxn ang="0">
                  <a:pos x="135" y="79"/>
                </a:cxn>
                <a:cxn ang="0">
                  <a:pos x="132" y="83"/>
                </a:cxn>
                <a:cxn ang="0">
                  <a:pos x="127" y="88"/>
                </a:cxn>
                <a:cxn ang="0">
                  <a:pos x="121" y="89"/>
                </a:cxn>
                <a:cxn ang="0">
                  <a:pos x="116" y="96"/>
                </a:cxn>
                <a:cxn ang="0">
                  <a:pos x="106" y="97"/>
                </a:cxn>
                <a:cxn ang="0">
                  <a:pos x="104" y="101"/>
                </a:cxn>
                <a:cxn ang="0">
                  <a:pos x="88" y="100"/>
                </a:cxn>
                <a:cxn ang="0">
                  <a:pos x="86" y="106"/>
                </a:cxn>
                <a:cxn ang="0">
                  <a:pos x="77" y="105"/>
                </a:cxn>
                <a:cxn ang="0">
                  <a:pos x="66" y="97"/>
                </a:cxn>
                <a:cxn ang="0">
                  <a:pos x="56" y="100"/>
                </a:cxn>
                <a:cxn ang="0">
                  <a:pos x="48" y="91"/>
                </a:cxn>
                <a:cxn ang="0">
                  <a:pos x="39" y="91"/>
                </a:cxn>
                <a:cxn ang="0">
                  <a:pos x="33" y="82"/>
                </a:cxn>
                <a:cxn ang="0">
                  <a:pos x="23" y="80"/>
                </a:cxn>
                <a:cxn ang="0">
                  <a:pos x="11" y="87"/>
                </a:cxn>
                <a:cxn ang="0">
                  <a:pos x="15" y="107"/>
                </a:cxn>
                <a:cxn ang="0">
                  <a:pos x="0" y="116"/>
                </a:cxn>
                <a:cxn ang="0">
                  <a:pos x="19" y="140"/>
                </a:cxn>
                <a:cxn ang="0">
                  <a:pos x="27" y="140"/>
                </a:cxn>
                <a:cxn ang="0">
                  <a:pos x="31" y="150"/>
                </a:cxn>
                <a:cxn ang="0">
                  <a:pos x="40" y="158"/>
                </a:cxn>
                <a:cxn ang="0">
                  <a:pos x="44" y="171"/>
                </a:cxn>
                <a:cxn ang="0">
                  <a:pos x="52" y="167"/>
                </a:cxn>
                <a:cxn ang="0">
                  <a:pos x="54" y="198"/>
                </a:cxn>
                <a:cxn ang="0">
                  <a:pos x="77" y="203"/>
                </a:cxn>
                <a:cxn ang="0">
                  <a:pos x="85" y="221"/>
                </a:cxn>
                <a:cxn ang="0">
                  <a:pos x="100" y="222"/>
                </a:cxn>
                <a:cxn ang="0">
                  <a:pos x="101" y="234"/>
                </a:cxn>
                <a:cxn ang="0">
                  <a:pos x="104" y="239"/>
                </a:cxn>
                <a:cxn ang="0">
                  <a:pos x="115" y="240"/>
                </a:cxn>
                <a:cxn ang="0">
                  <a:pos x="112" y="250"/>
                </a:cxn>
                <a:cxn ang="0">
                  <a:pos x="114" y="253"/>
                </a:cxn>
                <a:cxn ang="0">
                  <a:pos x="128" y="252"/>
                </a:cxn>
                <a:cxn ang="0">
                  <a:pos x="135" y="267"/>
                </a:cxn>
                <a:cxn ang="0">
                  <a:pos x="146" y="263"/>
                </a:cxn>
                <a:cxn ang="0">
                  <a:pos x="154" y="276"/>
                </a:cxn>
                <a:cxn ang="0">
                  <a:pos x="165" y="281"/>
                </a:cxn>
                <a:cxn ang="0">
                  <a:pos x="165" y="292"/>
                </a:cxn>
                <a:cxn ang="0">
                  <a:pos x="177" y="282"/>
                </a:cxn>
                <a:cxn ang="0">
                  <a:pos x="193" y="287"/>
                </a:cxn>
                <a:cxn ang="0">
                  <a:pos x="207" y="274"/>
                </a:cxn>
                <a:cxn ang="0">
                  <a:pos x="213" y="279"/>
                </a:cxn>
                <a:cxn ang="0">
                  <a:pos x="213" y="278"/>
                </a:cxn>
                <a:cxn ang="0">
                  <a:pos x="213" y="50"/>
                </a:cxn>
              </a:cxnLst>
              <a:rect l="0" t="0" r="r" b="b"/>
              <a:pathLst>
                <a:path w="213" h="292">
                  <a:moveTo>
                    <a:pt x="213" y="50"/>
                  </a:moveTo>
                  <a:cubicBezTo>
                    <a:pt x="210" y="51"/>
                    <a:pt x="204" y="53"/>
                    <a:pt x="203" y="53"/>
                  </a:cubicBezTo>
                  <a:cubicBezTo>
                    <a:pt x="201" y="53"/>
                    <a:pt x="200" y="45"/>
                    <a:pt x="201" y="43"/>
                  </a:cubicBezTo>
                  <a:cubicBezTo>
                    <a:pt x="202" y="40"/>
                    <a:pt x="208" y="36"/>
                    <a:pt x="208" y="36"/>
                  </a:cubicBezTo>
                  <a:cubicBezTo>
                    <a:pt x="208" y="29"/>
                    <a:pt x="208" y="29"/>
                    <a:pt x="208" y="29"/>
                  </a:cubicBezTo>
                  <a:cubicBezTo>
                    <a:pt x="208" y="29"/>
                    <a:pt x="195" y="30"/>
                    <a:pt x="192" y="21"/>
                  </a:cubicBezTo>
                  <a:cubicBezTo>
                    <a:pt x="188" y="14"/>
                    <a:pt x="199" y="11"/>
                    <a:pt x="199" y="11"/>
                  </a:cubicBezTo>
                  <a:cubicBezTo>
                    <a:pt x="199" y="11"/>
                    <a:pt x="184" y="2"/>
                    <a:pt x="179" y="1"/>
                  </a:cubicBezTo>
                  <a:cubicBezTo>
                    <a:pt x="175" y="0"/>
                    <a:pt x="168" y="1"/>
                    <a:pt x="164" y="4"/>
                  </a:cubicBezTo>
                  <a:cubicBezTo>
                    <a:pt x="161" y="8"/>
                    <a:pt x="163" y="12"/>
                    <a:pt x="161" y="18"/>
                  </a:cubicBezTo>
                  <a:cubicBezTo>
                    <a:pt x="158" y="24"/>
                    <a:pt x="150" y="29"/>
                    <a:pt x="150" y="29"/>
                  </a:cubicBezTo>
                  <a:cubicBezTo>
                    <a:pt x="150" y="33"/>
                    <a:pt x="150" y="33"/>
                    <a:pt x="150" y="33"/>
                  </a:cubicBezTo>
                  <a:cubicBezTo>
                    <a:pt x="150" y="33"/>
                    <a:pt x="148" y="37"/>
                    <a:pt x="145" y="44"/>
                  </a:cubicBezTo>
                  <a:cubicBezTo>
                    <a:pt x="143" y="50"/>
                    <a:pt x="143" y="53"/>
                    <a:pt x="143" y="58"/>
                  </a:cubicBezTo>
                  <a:cubicBezTo>
                    <a:pt x="143" y="62"/>
                    <a:pt x="139" y="60"/>
                    <a:pt x="136" y="63"/>
                  </a:cubicBezTo>
                  <a:cubicBezTo>
                    <a:pt x="133" y="65"/>
                    <a:pt x="136" y="73"/>
                    <a:pt x="136" y="73"/>
                  </a:cubicBezTo>
                  <a:cubicBezTo>
                    <a:pt x="131" y="73"/>
                    <a:pt x="131" y="73"/>
                    <a:pt x="131" y="73"/>
                  </a:cubicBezTo>
                  <a:cubicBezTo>
                    <a:pt x="135" y="79"/>
                    <a:pt x="135" y="79"/>
                    <a:pt x="135" y="79"/>
                  </a:cubicBezTo>
                  <a:cubicBezTo>
                    <a:pt x="132" y="83"/>
                    <a:pt x="132" y="83"/>
                    <a:pt x="132" y="83"/>
                  </a:cubicBezTo>
                  <a:cubicBezTo>
                    <a:pt x="127" y="88"/>
                    <a:pt x="127" y="88"/>
                    <a:pt x="127" y="88"/>
                  </a:cubicBezTo>
                  <a:cubicBezTo>
                    <a:pt x="121" y="89"/>
                    <a:pt x="121" y="89"/>
                    <a:pt x="121" y="89"/>
                  </a:cubicBezTo>
                  <a:cubicBezTo>
                    <a:pt x="116" y="96"/>
                    <a:pt x="116" y="96"/>
                    <a:pt x="116" y="96"/>
                  </a:cubicBezTo>
                  <a:cubicBezTo>
                    <a:pt x="106" y="97"/>
                    <a:pt x="106" y="97"/>
                    <a:pt x="106" y="97"/>
                  </a:cubicBezTo>
                  <a:cubicBezTo>
                    <a:pt x="104" y="101"/>
                    <a:pt x="104" y="101"/>
                    <a:pt x="104" y="101"/>
                  </a:cubicBezTo>
                  <a:cubicBezTo>
                    <a:pt x="88" y="100"/>
                    <a:pt x="88" y="100"/>
                    <a:pt x="88" y="100"/>
                  </a:cubicBezTo>
                  <a:cubicBezTo>
                    <a:pt x="86" y="106"/>
                    <a:pt x="86" y="106"/>
                    <a:pt x="86" y="106"/>
                  </a:cubicBezTo>
                  <a:cubicBezTo>
                    <a:pt x="77" y="105"/>
                    <a:pt x="77" y="105"/>
                    <a:pt x="77" y="105"/>
                  </a:cubicBezTo>
                  <a:cubicBezTo>
                    <a:pt x="77" y="105"/>
                    <a:pt x="69" y="97"/>
                    <a:pt x="66" y="97"/>
                  </a:cubicBezTo>
                  <a:cubicBezTo>
                    <a:pt x="64" y="98"/>
                    <a:pt x="61" y="100"/>
                    <a:pt x="56" y="100"/>
                  </a:cubicBezTo>
                  <a:cubicBezTo>
                    <a:pt x="52" y="100"/>
                    <a:pt x="50" y="92"/>
                    <a:pt x="48" y="91"/>
                  </a:cubicBezTo>
                  <a:cubicBezTo>
                    <a:pt x="46" y="89"/>
                    <a:pt x="41" y="91"/>
                    <a:pt x="39" y="91"/>
                  </a:cubicBezTo>
                  <a:cubicBezTo>
                    <a:pt x="36" y="91"/>
                    <a:pt x="35" y="84"/>
                    <a:pt x="33" y="82"/>
                  </a:cubicBezTo>
                  <a:cubicBezTo>
                    <a:pt x="30" y="81"/>
                    <a:pt x="23" y="80"/>
                    <a:pt x="23" y="80"/>
                  </a:cubicBezTo>
                  <a:cubicBezTo>
                    <a:pt x="21" y="80"/>
                    <a:pt x="8" y="80"/>
                    <a:pt x="11" y="87"/>
                  </a:cubicBezTo>
                  <a:cubicBezTo>
                    <a:pt x="13" y="94"/>
                    <a:pt x="19" y="104"/>
                    <a:pt x="15" y="107"/>
                  </a:cubicBezTo>
                  <a:cubicBezTo>
                    <a:pt x="10" y="110"/>
                    <a:pt x="0" y="112"/>
                    <a:pt x="0" y="116"/>
                  </a:cubicBezTo>
                  <a:cubicBezTo>
                    <a:pt x="1" y="120"/>
                    <a:pt x="19" y="140"/>
                    <a:pt x="19" y="140"/>
                  </a:cubicBezTo>
                  <a:cubicBezTo>
                    <a:pt x="27" y="140"/>
                    <a:pt x="27" y="140"/>
                    <a:pt x="27" y="140"/>
                  </a:cubicBezTo>
                  <a:cubicBezTo>
                    <a:pt x="31" y="150"/>
                    <a:pt x="31" y="150"/>
                    <a:pt x="31" y="150"/>
                  </a:cubicBezTo>
                  <a:cubicBezTo>
                    <a:pt x="31" y="150"/>
                    <a:pt x="36" y="153"/>
                    <a:pt x="40" y="158"/>
                  </a:cubicBezTo>
                  <a:cubicBezTo>
                    <a:pt x="45" y="162"/>
                    <a:pt x="44" y="171"/>
                    <a:pt x="44" y="171"/>
                  </a:cubicBezTo>
                  <a:cubicBezTo>
                    <a:pt x="52" y="167"/>
                    <a:pt x="52" y="167"/>
                    <a:pt x="52" y="167"/>
                  </a:cubicBezTo>
                  <a:cubicBezTo>
                    <a:pt x="54" y="198"/>
                    <a:pt x="54" y="198"/>
                    <a:pt x="54" y="198"/>
                  </a:cubicBezTo>
                  <a:cubicBezTo>
                    <a:pt x="54" y="198"/>
                    <a:pt x="69" y="194"/>
                    <a:pt x="77" y="203"/>
                  </a:cubicBezTo>
                  <a:cubicBezTo>
                    <a:pt x="84" y="210"/>
                    <a:pt x="78" y="221"/>
                    <a:pt x="85" y="221"/>
                  </a:cubicBezTo>
                  <a:cubicBezTo>
                    <a:pt x="94" y="221"/>
                    <a:pt x="96" y="218"/>
                    <a:pt x="100" y="222"/>
                  </a:cubicBezTo>
                  <a:cubicBezTo>
                    <a:pt x="103" y="225"/>
                    <a:pt x="101" y="234"/>
                    <a:pt x="101" y="234"/>
                  </a:cubicBezTo>
                  <a:cubicBezTo>
                    <a:pt x="104" y="239"/>
                    <a:pt x="104" y="239"/>
                    <a:pt x="104" y="239"/>
                  </a:cubicBezTo>
                  <a:cubicBezTo>
                    <a:pt x="104" y="239"/>
                    <a:pt x="114" y="236"/>
                    <a:pt x="115" y="240"/>
                  </a:cubicBezTo>
                  <a:cubicBezTo>
                    <a:pt x="115" y="246"/>
                    <a:pt x="112" y="250"/>
                    <a:pt x="112" y="250"/>
                  </a:cubicBezTo>
                  <a:cubicBezTo>
                    <a:pt x="114" y="253"/>
                    <a:pt x="114" y="253"/>
                    <a:pt x="114" y="253"/>
                  </a:cubicBezTo>
                  <a:cubicBezTo>
                    <a:pt x="114" y="253"/>
                    <a:pt x="123" y="250"/>
                    <a:pt x="128" y="252"/>
                  </a:cubicBezTo>
                  <a:cubicBezTo>
                    <a:pt x="131" y="254"/>
                    <a:pt x="128" y="266"/>
                    <a:pt x="135" y="267"/>
                  </a:cubicBezTo>
                  <a:cubicBezTo>
                    <a:pt x="143" y="268"/>
                    <a:pt x="146" y="263"/>
                    <a:pt x="146" y="263"/>
                  </a:cubicBezTo>
                  <a:cubicBezTo>
                    <a:pt x="146" y="263"/>
                    <a:pt x="151" y="271"/>
                    <a:pt x="154" y="276"/>
                  </a:cubicBezTo>
                  <a:cubicBezTo>
                    <a:pt x="159" y="280"/>
                    <a:pt x="165" y="281"/>
                    <a:pt x="165" y="281"/>
                  </a:cubicBezTo>
                  <a:cubicBezTo>
                    <a:pt x="165" y="292"/>
                    <a:pt x="165" y="292"/>
                    <a:pt x="165" y="292"/>
                  </a:cubicBezTo>
                  <a:cubicBezTo>
                    <a:pt x="165" y="292"/>
                    <a:pt x="172" y="281"/>
                    <a:pt x="177" y="282"/>
                  </a:cubicBezTo>
                  <a:cubicBezTo>
                    <a:pt x="182" y="283"/>
                    <a:pt x="187" y="289"/>
                    <a:pt x="193" y="287"/>
                  </a:cubicBezTo>
                  <a:cubicBezTo>
                    <a:pt x="198" y="284"/>
                    <a:pt x="207" y="274"/>
                    <a:pt x="207" y="274"/>
                  </a:cubicBezTo>
                  <a:cubicBezTo>
                    <a:pt x="213" y="279"/>
                    <a:pt x="213" y="279"/>
                    <a:pt x="213" y="279"/>
                  </a:cubicBezTo>
                  <a:cubicBezTo>
                    <a:pt x="213" y="278"/>
                    <a:pt x="213" y="278"/>
                    <a:pt x="213" y="278"/>
                  </a:cubicBezTo>
                  <a:lnTo>
                    <a:pt x="213" y="5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3" name="Iraq" descr="© INSCALE GmbH, 05.05.2010&#10;http://www.presentationload.com/">
              <a:extLst>
                <a:ext uri="{FF2B5EF4-FFF2-40B4-BE49-F238E27FC236}">
                  <a16:creationId xmlns:a16="http://schemas.microsoft.com/office/drawing/2014/main" id="{B7D64E52-717F-468D-BA7C-5F255DB41981}"/>
                </a:ext>
              </a:extLst>
            </p:cNvPr>
            <p:cNvSpPr>
              <a:spLocks/>
            </p:cNvSpPr>
            <p:nvPr/>
          </p:nvSpPr>
          <p:spPr bwMode="gray">
            <a:xfrm>
              <a:off x="9464488" y="5586888"/>
              <a:ext cx="870177" cy="1266735"/>
            </a:xfrm>
            <a:custGeom>
              <a:avLst/>
              <a:gdLst/>
              <a:ahLst/>
              <a:cxnLst>
                <a:cxn ang="0">
                  <a:pos x="312" y="46"/>
                </a:cxn>
                <a:cxn ang="0">
                  <a:pos x="312" y="47"/>
                </a:cxn>
                <a:cxn ang="0">
                  <a:pos x="306" y="42"/>
                </a:cxn>
                <a:cxn ang="0">
                  <a:pos x="292" y="55"/>
                </a:cxn>
                <a:cxn ang="0">
                  <a:pos x="276" y="50"/>
                </a:cxn>
                <a:cxn ang="0">
                  <a:pos x="264" y="60"/>
                </a:cxn>
                <a:cxn ang="0">
                  <a:pos x="264" y="49"/>
                </a:cxn>
                <a:cxn ang="0">
                  <a:pos x="253" y="44"/>
                </a:cxn>
                <a:cxn ang="0">
                  <a:pos x="245" y="31"/>
                </a:cxn>
                <a:cxn ang="0">
                  <a:pos x="234" y="35"/>
                </a:cxn>
                <a:cxn ang="0">
                  <a:pos x="227" y="20"/>
                </a:cxn>
                <a:cxn ang="0">
                  <a:pos x="213" y="21"/>
                </a:cxn>
                <a:cxn ang="0">
                  <a:pos x="211" y="18"/>
                </a:cxn>
                <a:cxn ang="0">
                  <a:pos x="214" y="8"/>
                </a:cxn>
                <a:cxn ang="0">
                  <a:pos x="203" y="7"/>
                </a:cxn>
                <a:cxn ang="0">
                  <a:pos x="200" y="2"/>
                </a:cxn>
                <a:cxn ang="0">
                  <a:pos x="191" y="3"/>
                </a:cxn>
                <a:cxn ang="0">
                  <a:pos x="182" y="22"/>
                </a:cxn>
                <a:cxn ang="0">
                  <a:pos x="175" y="20"/>
                </a:cxn>
                <a:cxn ang="0">
                  <a:pos x="168" y="5"/>
                </a:cxn>
                <a:cxn ang="0">
                  <a:pos x="155" y="18"/>
                </a:cxn>
                <a:cxn ang="0">
                  <a:pos x="126" y="22"/>
                </a:cxn>
                <a:cxn ang="0">
                  <a:pos x="126" y="26"/>
                </a:cxn>
                <a:cxn ang="0">
                  <a:pos x="113" y="26"/>
                </a:cxn>
                <a:cxn ang="0">
                  <a:pos x="110" y="33"/>
                </a:cxn>
                <a:cxn ang="0">
                  <a:pos x="90" y="33"/>
                </a:cxn>
                <a:cxn ang="0">
                  <a:pos x="96" y="50"/>
                </a:cxn>
                <a:cxn ang="0">
                  <a:pos x="84" y="56"/>
                </a:cxn>
                <a:cxn ang="0">
                  <a:pos x="85" y="69"/>
                </a:cxn>
                <a:cxn ang="0">
                  <a:pos x="79" y="77"/>
                </a:cxn>
                <a:cxn ang="0">
                  <a:pos x="70" y="101"/>
                </a:cxn>
                <a:cxn ang="0">
                  <a:pos x="51" y="117"/>
                </a:cxn>
                <a:cxn ang="0">
                  <a:pos x="57" y="147"/>
                </a:cxn>
                <a:cxn ang="0">
                  <a:pos x="72" y="164"/>
                </a:cxn>
                <a:cxn ang="0">
                  <a:pos x="77" y="200"/>
                </a:cxn>
                <a:cxn ang="0">
                  <a:pos x="90" y="226"/>
                </a:cxn>
                <a:cxn ang="0">
                  <a:pos x="91" y="239"/>
                </a:cxn>
                <a:cxn ang="0">
                  <a:pos x="88" y="240"/>
                </a:cxn>
                <a:cxn ang="0">
                  <a:pos x="89" y="256"/>
                </a:cxn>
                <a:cxn ang="0">
                  <a:pos x="87" y="257"/>
                </a:cxn>
                <a:cxn ang="0">
                  <a:pos x="0" y="371"/>
                </a:cxn>
                <a:cxn ang="0">
                  <a:pos x="57" y="432"/>
                </a:cxn>
                <a:cxn ang="0">
                  <a:pos x="101" y="425"/>
                </a:cxn>
                <a:cxn ang="0">
                  <a:pos x="203" y="436"/>
                </a:cxn>
                <a:cxn ang="0">
                  <a:pos x="298" y="438"/>
                </a:cxn>
                <a:cxn ang="0">
                  <a:pos x="312" y="455"/>
                </a:cxn>
                <a:cxn ang="0">
                  <a:pos x="312" y="46"/>
                </a:cxn>
              </a:cxnLst>
              <a:rect l="0" t="0" r="r" b="b"/>
              <a:pathLst>
                <a:path w="312" h="455">
                  <a:moveTo>
                    <a:pt x="312" y="46"/>
                  </a:moveTo>
                  <a:cubicBezTo>
                    <a:pt x="312" y="47"/>
                    <a:pt x="312" y="47"/>
                    <a:pt x="312" y="47"/>
                  </a:cubicBezTo>
                  <a:cubicBezTo>
                    <a:pt x="306" y="42"/>
                    <a:pt x="306" y="42"/>
                    <a:pt x="306" y="42"/>
                  </a:cubicBezTo>
                  <a:cubicBezTo>
                    <a:pt x="306" y="42"/>
                    <a:pt x="297" y="52"/>
                    <a:pt x="292" y="55"/>
                  </a:cubicBezTo>
                  <a:cubicBezTo>
                    <a:pt x="286" y="57"/>
                    <a:pt x="281" y="51"/>
                    <a:pt x="276" y="50"/>
                  </a:cubicBezTo>
                  <a:cubicBezTo>
                    <a:pt x="271" y="49"/>
                    <a:pt x="264" y="60"/>
                    <a:pt x="264" y="60"/>
                  </a:cubicBezTo>
                  <a:cubicBezTo>
                    <a:pt x="264" y="49"/>
                    <a:pt x="264" y="49"/>
                    <a:pt x="264" y="49"/>
                  </a:cubicBezTo>
                  <a:cubicBezTo>
                    <a:pt x="264" y="49"/>
                    <a:pt x="258" y="48"/>
                    <a:pt x="253" y="44"/>
                  </a:cubicBezTo>
                  <a:cubicBezTo>
                    <a:pt x="250" y="39"/>
                    <a:pt x="245" y="31"/>
                    <a:pt x="245" y="31"/>
                  </a:cubicBezTo>
                  <a:cubicBezTo>
                    <a:pt x="245" y="31"/>
                    <a:pt x="242" y="36"/>
                    <a:pt x="234" y="35"/>
                  </a:cubicBezTo>
                  <a:cubicBezTo>
                    <a:pt x="227" y="34"/>
                    <a:pt x="230" y="22"/>
                    <a:pt x="227" y="20"/>
                  </a:cubicBezTo>
                  <a:cubicBezTo>
                    <a:pt x="222" y="18"/>
                    <a:pt x="213" y="21"/>
                    <a:pt x="213" y="21"/>
                  </a:cubicBezTo>
                  <a:cubicBezTo>
                    <a:pt x="211" y="18"/>
                    <a:pt x="211" y="18"/>
                    <a:pt x="211" y="18"/>
                  </a:cubicBezTo>
                  <a:cubicBezTo>
                    <a:pt x="211" y="18"/>
                    <a:pt x="214" y="14"/>
                    <a:pt x="214" y="8"/>
                  </a:cubicBezTo>
                  <a:cubicBezTo>
                    <a:pt x="213" y="4"/>
                    <a:pt x="203" y="7"/>
                    <a:pt x="203" y="7"/>
                  </a:cubicBezTo>
                  <a:cubicBezTo>
                    <a:pt x="200" y="2"/>
                    <a:pt x="200" y="2"/>
                    <a:pt x="200" y="2"/>
                  </a:cubicBezTo>
                  <a:cubicBezTo>
                    <a:pt x="200" y="2"/>
                    <a:pt x="193" y="0"/>
                    <a:pt x="191" y="3"/>
                  </a:cubicBezTo>
                  <a:cubicBezTo>
                    <a:pt x="188" y="7"/>
                    <a:pt x="182" y="22"/>
                    <a:pt x="182" y="22"/>
                  </a:cubicBezTo>
                  <a:cubicBezTo>
                    <a:pt x="175" y="20"/>
                    <a:pt x="175" y="20"/>
                    <a:pt x="175" y="20"/>
                  </a:cubicBezTo>
                  <a:cubicBezTo>
                    <a:pt x="175" y="20"/>
                    <a:pt x="180" y="5"/>
                    <a:pt x="168" y="5"/>
                  </a:cubicBezTo>
                  <a:cubicBezTo>
                    <a:pt x="156" y="5"/>
                    <a:pt x="155" y="18"/>
                    <a:pt x="155" y="18"/>
                  </a:cubicBezTo>
                  <a:cubicBezTo>
                    <a:pt x="126" y="22"/>
                    <a:pt x="126" y="22"/>
                    <a:pt x="126" y="22"/>
                  </a:cubicBezTo>
                  <a:cubicBezTo>
                    <a:pt x="126" y="26"/>
                    <a:pt x="126" y="26"/>
                    <a:pt x="126" y="26"/>
                  </a:cubicBezTo>
                  <a:cubicBezTo>
                    <a:pt x="113" y="26"/>
                    <a:pt x="113" y="26"/>
                    <a:pt x="113" y="26"/>
                  </a:cubicBezTo>
                  <a:cubicBezTo>
                    <a:pt x="110" y="33"/>
                    <a:pt x="110" y="33"/>
                    <a:pt x="110" y="33"/>
                  </a:cubicBezTo>
                  <a:cubicBezTo>
                    <a:pt x="90" y="33"/>
                    <a:pt x="90" y="33"/>
                    <a:pt x="90" y="33"/>
                  </a:cubicBezTo>
                  <a:cubicBezTo>
                    <a:pt x="96" y="50"/>
                    <a:pt x="96" y="50"/>
                    <a:pt x="96" y="50"/>
                  </a:cubicBezTo>
                  <a:cubicBezTo>
                    <a:pt x="84" y="56"/>
                    <a:pt x="84" y="56"/>
                    <a:pt x="84" y="56"/>
                  </a:cubicBezTo>
                  <a:cubicBezTo>
                    <a:pt x="84" y="56"/>
                    <a:pt x="85" y="65"/>
                    <a:pt x="85" y="69"/>
                  </a:cubicBezTo>
                  <a:cubicBezTo>
                    <a:pt x="85" y="72"/>
                    <a:pt x="79" y="77"/>
                    <a:pt x="79" y="77"/>
                  </a:cubicBezTo>
                  <a:cubicBezTo>
                    <a:pt x="79" y="77"/>
                    <a:pt x="77" y="90"/>
                    <a:pt x="70" y="101"/>
                  </a:cubicBezTo>
                  <a:cubicBezTo>
                    <a:pt x="65" y="113"/>
                    <a:pt x="56" y="111"/>
                    <a:pt x="51" y="117"/>
                  </a:cubicBezTo>
                  <a:cubicBezTo>
                    <a:pt x="47" y="125"/>
                    <a:pt x="53" y="139"/>
                    <a:pt x="57" y="147"/>
                  </a:cubicBezTo>
                  <a:cubicBezTo>
                    <a:pt x="61" y="157"/>
                    <a:pt x="68" y="156"/>
                    <a:pt x="72" y="164"/>
                  </a:cubicBezTo>
                  <a:cubicBezTo>
                    <a:pt x="78" y="172"/>
                    <a:pt x="73" y="184"/>
                    <a:pt x="77" y="200"/>
                  </a:cubicBezTo>
                  <a:cubicBezTo>
                    <a:pt x="80" y="215"/>
                    <a:pt x="90" y="226"/>
                    <a:pt x="90" y="226"/>
                  </a:cubicBezTo>
                  <a:cubicBezTo>
                    <a:pt x="91" y="239"/>
                    <a:pt x="91" y="239"/>
                    <a:pt x="91" y="239"/>
                  </a:cubicBezTo>
                  <a:cubicBezTo>
                    <a:pt x="88" y="240"/>
                    <a:pt x="88" y="240"/>
                    <a:pt x="88" y="240"/>
                  </a:cubicBezTo>
                  <a:cubicBezTo>
                    <a:pt x="89" y="256"/>
                    <a:pt x="89" y="256"/>
                    <a:pt x="89" y="256"/>
                  </a:cubicBezTo>
                  <a:cubicBezTo>
                    <a:pt x="87" y="257"/>
                    <a:pt x="87" y="257"/>
                    <a:pt x="87" y="257"/>
                  </a:cubicBezTo>
                  <a:cubicBezTo>
                    <a:pt x="0" y="371"/>
                    <a:pt x="0" y="371"/>
                    <a:pt x="0" y="371"/>
                  </a:cubicBezTo>
                  <a:cubicBezTo>
                    <a:pt x="57" y="432"/>
                    <a:pt x="57" y="432"/>
                    <a:pt x="57" y="432"/>
                  </a:cubicBezTo>
                  <a:cubicBezTo>
                    <a:pt x="57" y="432"/>
                    <a:pt x="87" y="425"/>
                    <a:pt x="101" y="425"/>
                  </a:cubicBezTo>
                  <a:cubicBezTo>
                    <a:pt x="114" y="425"/>
                    <a:pt x="176" y="436"/>
                    <a:pt x="203" y="436"/>
                  </a:cubicBezTo>
                  <a:cubicBezTo>
                    <a:pt x="230" y="438"/>
                    <a:pt x="298" y="438"/>
                    <a:pt x="298" y="438"/>
                  </a:cubicBezTo>
                  <a:cubicBezTo>
                    <a:pt x="312" y="455"/>
                    <a:pt x="312" y="455"/>
                    <a:pt x="312" y="455"/>
                  </a:cubicBezTo>
                  <a:lnTo>
                    <a:pt x="312" y="4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4" name="Poland" descr="© INSCALE GmbH, 05.05.2010&#10;http://www.presentationload.com/">
              <a:extLst>
                <a:ext uri="{FF2B5EF4-FFF2-40B4-BE49-F238E27FC236}">
                  <a16:creationId xmlns:a16="http://schemas.microsoft.com/office/drawing/2014/main" id="{3C33B40C-BC4B-4112-932E-9CC54B128240}"/>
                </a:ext>
              </a:extLst>
            </p:cNvPr>
            <p:cNvSpPr>
              <a:spLocks/>
            </p:cNvSpPr>
            <p:nvPr/>
          </p:nvSpPr>
          <p:spPr bwMode="gray">
            <a:xfrm>
              <a:off x="5447543" y="3469243"/>
              <a:ext cx="1200910" cy="990590"/>
            </a:xfrm>
            <a:custGeom>
              <a:avLst/>
              <a:gdLst/>
              <a:ahLst/>
              <a:cxnLst>
                <a:cxn ang="0">
                  <a:pos x="430" y="225"/>
                </a:cxn>
                <a:cxn ang="0">
                  <a:pos x="402" y="196"/>
                </a:cxn>
                <a:cxn ang="0">
                  <a:pos x="398" y="168"/>
                </a:cxn>
                <a:cxn ang="0">
                  <a:pos x="390" y="146"/>
                </a:cxn>
                <a:cxn ang="0">
                  <a:pos x="398" y="112"/>
                </a:cxn>
                <a:cxn ang="0">
                  <a:pos x="393" y="84"/>
                </a:cxn>
                <a:cxn ang="0">
                  <a:pos x="376" y="44"/>
                </a:cxn>
                <a:cxn ang="0">
                  <a:pos x="364" y="17"/>
                </a:cxn>
                <a:cxn ang="0">
                  <a:pos x="337" y="9"/>
                </a:cxn>
                <a:cxn ang="0">
                  <a:pos x="224" y="18"/>
                </a:cxn>
                <a:cxn ang="0">
                  <a:pos x="216" y="26"/>
                </a:cxn>
                <a:cxn ang="0">
                  <a:pos x="204" y="33"/>
                </a:cxn>
                <a:cxn ang="0">
                  <a:pos x="212" y="23"/>
                </a:cxn>
                <a:cxn ang="0">
                  <a:pos x="211" y="22"/>
                </a:cxn>
                <a:cxn ang="0">
                  <a:pos x="173" y="8"/>
                </a:cxn>
                <a:cxn ang="0">
                  <a:pos x="175" y="5"/>
                </a:cxn>
                <a:cxn ang="0">
                  <a:pos x="123" y="9"/>
                </a:cxn>
                <a:cxn ang="0">
                  <a:pos x="88" y="30"/>
                </a:cxn>
                <a:cxn ang="0">
                  <a:pos x="38" y="46"/>
                </a:cxn>
                <a:cxn ang="0">
                  <a:pos x="6" y="60"/>
                </a:cxn>
                <a:cxn ang="0">
                  <a:pos x="16" y="63"/>
                </a:cxn>
                <a:cxn ang="0">
                  <a:pos x="24" y="58"/>
                </a:cxn>
                <a:cxn ang="0">
                  <a:pos x="19" y="80"/>
                </a:cxn>
                <a:cxn ang="0">
                  <a:pos x="22" y="88"/>
                </a:cxn>
                <a:cxn ang="0">
                  <a:pos x="6" y="83"/>
                </a:cxn>
                <a:cxn ang="0">
                  <a:pos x="2" y="124"/>
                </a:cxn>
                <a:cxn ang="0">
                  <a:pos x="19" y="163"/>
                </a:cxn>
                <a:cxn ang="0">
                  <a:pos x="24" y="195"/>
                </a:cxn>
                <a:cxn ang="0">
                  <a:pos x="39" y="226"/>
                </a:cxn>
                <a:cxn ang="0">
                  <a:pos x="36" y="261"/>
                </a:cxn>
                <a:cxn ang="0">
                  <a:pos x="44" y="258"/>
                </a:cxn>
                <a:cxn ang="0">
                  <a:pos x="58" y="264"/>
                </a:cxn>
                <a:cxn ang="0">
                  <a:pos x="88" y="275"/>
                </a:cxn>
                <a:cxn ang="0">
                  <a:pos x="109" y="280"/>
                </a:cxn>
                <a:cxn ang="0">
                  <a:pos x="114" y="308"/>
                </a:cxn>
                <a:cxn ang="0">
                  <a:pos x="134" y="302"/>
                </a:cxn>
                <a:cxn ang="0">
                  <a:pos x="127" y="287"/>
                </a:cxn>
                <a:cxn ang="0">
                  <a:pos x="162" y="293"/>
                </a:cxn>
                <a:cxn ang="0">
                  <a:pos x="166" y="308"/>
                </a:cxn>
                <a:cxn ang="0">
                  <a:pos x="176" y="309"/>
                </a:cxn>
                <a:cxn ang="0">
                  <a:pos x="205" y="329"/>
                </a:cxn>
                <a:cxn ang="0">
                  <a:pos x="221" y="340"/>
                </a:cxn>
                <a:cxn ang="0">
                  <a:pos x="234" y="339"/>
                </a:cxn>
                <a:cxn ang="0">
                  <a:pos x="248" y="341"/>
                </a:cxn>
                <a:cxn ang="0">
                  <a:pos x="257" y="342"/>
                </a:cxn>
                <a:cxn ang="0">
                  <a:pos x="265" y="353"/>
                </a:cxn>
                <a:cxn ang="0">
                  <a:pos x="288" y="339"/>
                </a:cxn>
                <a:cxn ang="0">
                  <a:pos x="314" y="337"/>
                </a:cxn>
                <a:cxn ang="0">
                  <a:pos x="343" y="335"/>
                </a:cxn>
                <a:cxn ang="0">
                  <a:pos x="381" y="348"/>
                </a:cxn>
                <a:cxn ang="0">
                  <a:pos x="386" y="341"/>
                </a:cxn>
                <a:cxn ang="0">
                  <a:pos x="392" y="301"/>
                </a:cxn>
                <a:cxn ang="0">
                  <a:pos x="428" y="254"/>
                </a:cxn>
              </a:cxnLst>
              <a:rect l="0" t="0" r="r" b="b"/>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5" name="Lithuania" descr="© INSCALE GmbH, 05.05.2010&#10;http://www.presentationload.com/">
              <a:extLst>
                <a:ext uri="{FF2B5EF4-FFF2-40B4-BE49-F238E27FC236}">
                  <a16:creationId xmlns:a16="http://schemas.microsoft.com/office/drawing/2014/main" id="{00D98FF6-9F2C-4471-B233-F276BE18AF76}"/>
                </a:ext>
              </a:extLst>
            </p:cNvPr>
            <p:cNvSpPr>
              <a:spLocks/>
            </p:cNvSpPr>
            <p:nvPr/>
          </p:nvSpPr>
          <p:spPr bwMode="gray">
            <a:xfrm>
              <a:off x="6155566" y="3087135"/>
              <a:ext cx="618114" cy="468805"/>
            </a:xfrm>
            <a:custGeom>
              <a:avLst/>
              <a:gdLst/>
              <a:ahLst/>
              <a:cxnLst>
                <a:cxn ang="0">
                  <a:pos x="87" y="142"/>
                </a:cxn>
                <a:cxn ang="0">
                  <a:pos x="110" y="154"/>
                </a:cxn>
                <a:cxn ang="0">
                  <a:pos x="114" y="168"/>
                </a:cxn>
                <a:cxn ang="0">
                  <a:pos x="127" y="163"/>
                </a:cxn>
                <a:cxn ang="0">
                  <a:pos x="141" y="163"/>
                </a:cxn>
                <a:cxn ang="0">
                  <a:pos x="155" y="158"/>
                </a:cxn>
                <a:cxn ang="0">
                  <a:pos x="161" y="146"/>
                </a:cxn>
                <a:cxn ang="0">
                  <a:pos x="175" y="136"/>
                </a:cxn>
                <a:cxn ang="0">
                  <a:pos x="189" y="142"/>
                </a:cxn>
                <a:cxn ang="0">
                  <a:pos x="188" y="129"/>
                </a:cxn>
                <a:cxn ang="0">
                  <a:pos x="188" y="96"/>
                </a:cxn>
                <a:cxn ang="0">
                  <a:pos x="203" y="74"/>
                </a:cxn>
                <a:cxn ang="0">
                  <a:pos x="218" y="65"/>
                </a:cxn>
                <a:cxn ang="0">
                  <a:pos x="207" y="58"/>
                </a:cxn>
                <a:cxn ang="0">
                  <a:pos x="210" y="42"/>
                </a:cxn>
                <a:cxn ang="0">
                  <a:pos x="197" y="33"/>
                </a:cxn>
                <a:cxn ang="0">
                  <a:pos x="191" y="29"/>
                </a:cxn>
                <a:cxn ang="0">
                  <a:pos x="169" y="15"/>
                </a:cxn>
                <a:cxn ang="0">
                  <a:pos x="148" y="14"/>
                </a:cxn>
                <a:cxn ang="0">
                  <a:pos x="137" y="0"/>
                </a:cxn>
                <a:cxn ang="0">
                  <a:pos x="127" y="12"/>
                </a:cxn>
                <a:cxn ang="0">
                  <a:pos x="120" y="12"/>
                </a:cxn>
                <a:cxn ang="0">
                  <a:pos x="107" y="10"/>
                </a:cxn>
                <a:cxn ang="0">
                  <a:pos x="90" y="15"/>
                </a:cxn>
                <a:cxn ang="0">
                  <a:pos x="77" y="13"/>
                </a:cxn>
                <a:cxn ang="0">
                  <a:pos x="71" y="18"/>
                </a:cxn>
                <a:cxn ang="0">
                  <a:pos x="66" y="13"/>
                </a:cxn>
                <a:cxn ang="0">
                  <a:pos x="54" y="15"/>
                </a:cxn>
                <a:cxn ang="0">
                  <a:pos x="31" y="21"/>
                </a:cxn>
                <a:cxn ang="0">
                  <a:pos x="23" y="24"/>
                </a:cxn>
                <a:cxn ang="0">
                  <a:pos x="7" y="40"/>
                </a:cxn>
                <a:cxn ang="0">
                  <a:pos x="4" y="40"/>
                </a:cxn>
                <a:cxn ang="0">
                  <a:pos x="5" y="62"/>
                </a:cxn>
                <a:cxn ang="0">
                  <a:pos x="6" y="72"/>
                </a:cxn>
                <a:cxn ang="0">
                  <a:pos x="5" y="94"/>
                </a:cxn>
                <a:cxn ang="0">
                  <a:pos x="9" y="86"/>
                </a:cxn>
                <a:cxn ang="0">
                  <a:pos x="9" y="71"/>
                </a:cxn>
                <a:cxn ang="0">
                  <a:pos x="14" y="87"/>
                </a:cxn>
                <a:cxn ang="0">
                  <a:pos x="16" y="92"/>
                </a:cxn>
                <a:cxn ang="0">
                  <a:pos x="24" y="100"/>
                </a:cxn>
                <a:cxn ang="0">
                  <a:pos x="37" y="102"/>
                </a:cxn>
                <a:cxn ang="0">
                  <a:pos x="48" y="107"/>
                </a:cxn>
                <a:cxn ang="0">
                  <a:pos x="69" y="103"/>
                </a:cxn>
                <a:cxn ang="0">
                  <a:pos x="77" y="120"/>
                </a:cxn>
                <a:cxn ang="0">
                  <a:pos x="81" y="146"/>
                </a:cxn>
              </a:cxnLst>
              <a:rect l="0" t="0" r="r" b="b"/>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6" name="Spain" descr="© INSCALE GmbH, 05.05.2010&#10;http://www.presentationload.com/">
              <a:extLst>
                <a:ext uri="{FF2B5EF4-FFF2-40B4-BE49-F238E27FC236}">
                  <a16:creationId xmlns:a16="http://schemas.microsoft.com/office/drawing/2014/main" id="{C40AE6B8-BDA1-4A5E-B053-CD3F3D1990EB}"/>
                </a:ext>
              </a:extLst>
            </p:cNvPr>
            <p:cNvSpPr>
              <a:spLocks noEditPoints="1"/>
            </p:cNvSpPr>
            <p:nvPr/>
          </p:nvSpPr>
          <p:spPr bwMode="gray">
            <a:xfrm>
              <a:off x="2384260" y="5214414"/>
              <a:ext cx="1758017" cy="1452972"/>
            </a:xfrm>
            <a:custGeom>
              <a:avLst/>
              <a:gdLst/>
              <a:ahLst/>
              <a:cxnLst>
                <a:cxn ang="0">
                  <a:pos x="482" y="410"/>
                </a:cxn>
                <a:cxn ang="0">
                  <a:pos x="472" y="381"/>
                </a:cxn>
                <a:cxn ang="0">
                  <a:pos x="474" y="395"/>
                </a:cxn>
                <a:cxn ang="0">
                  <a:pos x="484" y="379"/>
                </a:cxn>
                <a:cxn ang="0">
                  <a:pos x="576" y="333"/>
                </a:cxn>
                <a:cxn ang="0">
                  <a:pos x="530" y="360"/>
                </a:cxn>
                <a:cxn ang="0">
                  <a:pos x="560" y="372"/>
                </a:cxn>
                <a:cxn ang="0">
                  <a:pos x="584" y="358"/>
                </a:cxn>
                <a:cxn ang="0">
                  <a:pos x="575" y="348"/>
                </a:cxn>
                <a:cxn ang="0">
                  <a:pos x="506" y="163"/>
                </a:cxn>
                <a:cxn ang="0">
                  <a:pos x="494" y="147"/>
                </a:cxn>
                <a:cxn ang="0">
                  <a:pos x="456" y="138"/>
                </a:cxn>
                <a:cxn ang="0">
                  <a:pos x="417" y="128"/>
                </a:cxn>
                <a:cxn ang="0">
                  <a:pos x="406" y="115"/>
                </a:cxn>
                <a:cxn ang="0">
                  <a:pos x="369" y="104"/>
                </a:cxn>
                <a:cxn ang="0">
                  <a:pos x="364" y="86"/>
                </a:cxn>
                <a:cxn ang="0">
                  <a:pos x="297" y="75"/>
                </a:cxn>
                <a:cxn ang="0">
                  <a:pos x="262" y="62"/>
                </a:cxn>
                <a:cxn ang="0">
                  <a:pos x="178" y="37"/>
                </a:cxn>
                <a:cxn ang="0">
                  <a:pos x="115" y="21"/>
                </a:cxn>
                <a:cxn ang="0">
                  <a:pos x="89" y="10"/>
                </a:cxn>
                <a:cxn ang="0">
                  <a:pos x="69" y="1"/>
                </a:cxn>
                <a:cxn ang="0">
                  <a:pos x="62" y="17"/>
                </a:cxn>
                <a:cxn ang="0">
                  <a:pos x="16" y="19"/>
                </a:cxn>
                <a:cxn ang="0">
                  <a:pos x="5" y="37"/>
                </a:cxn>
                <a:cxn ang="0">
                  <a:pos x="3" y="58"/>
                </a:cxn>
                <a:cxn ang="0">
                  <a:pos x="14" y="69"/>
                </a:cxn>
                <a:cxn ang="0">
                  <a:pos x="7" y="78"/>
                </a:cxn>
                <a:cxn ang="0">
                  <a:pos x="11" y="87"/>
                </a:cxn>
                <a:cxn ang="0">
                  <a:pos x="16" y="98"/>
                </a:cxn>
                <a:cxn ang="0">
                  <a:pos x="41" y="107"/>
                </a:cxn>
                <a:cxn ang="0">
                  <a:pos x="63" y="126"/>
                </a:cxn>
                <a:cxn ang="0">
                  <a:pos x="100" y="128"/>
                </a:cxn>
                <a:cxn ang="0">
                  <a:pos x="112" y="150"/>
                </a:cxn>
                <a:cxn ang="0">
                  <a:pos x="90" y="185"/>
                </a:cxn>
                <a:cxn ang="0">
                  <a:pos x="74" y="235"/>
                </a:cxn>
                <a:cxn ang="0">
                  <a:pos x="59" y="270"/>
                </a:cxn>
                <a:cxn ang="0">
                  <a:pos x="46" y="306"/>
                </a:cxn>
                <a:cxn ang="0">
                  <a:pos x="34" y="364"/>
                </a:cxn>
                <a:cxn ang="0">
                  <a:pos x="21" y="384"/>
                </a:cxn>
                <a:cxn ang="0">
                  <a:pos x="23" y="428"/>
                </a:cxn>
                <a:cxn ang="0">
                  <a:pos x="32" y="433"/>
                </a:cxn>
                <a:cxn ang="0">
                  <a:pos x="50" y="466"/>
                </a:cxn>
                <a:cxn ang="0">
                  <a:pos x="60" y="483"/>
                </a:cxn>
                <a:cxn ang="0">
                  <a:pos x="72" y="507"/>
                </a:cxn>
                <a:cxn ang="0">
                  <a:pos x="95" y="520"/>
                </a:cxn>
                <a:cxn ang="0">
                  <a:pos x="141" y="498"/>
                </a:cxn>
                <a:cxn ang="0">
                  <a:pos x="217" y="498"/>
                </a:cxn>
                <a:cxn ang="0">
                  <a:pos x="284" y="500"/>
                </a:cxn>
                <a:cxn ang="0">
                  <a:pos x="324" y="462"/>
                </a:cxn>
                <a:cxn ang="0">
                  <a:pos x="359" y="455"/>
                </a:cxn>
                <a:cxn ang="0">
                  <a:pos x="367" y="428"/>
                </a:cxn>
                <a:cxn ang="0">
                  <a:pos x="404" y="403"/>
                </a:cxn>
                <a:cxn ang="0">
                  <a:pos x="415" y="317"/>
                </a:cxn>
                <a:cxn ang="0">
                  <a:pos x="453" y="277"/>
                </a:cxn>
                <a:cxn ang="0">
                  <a:pos x="457" y="277"/>
                </a:cxn>
                <a:cxn ang="0">
                  <a:pos x="484" y="248"/>
                </a:cxn>
                <a:cxn ang="0">
                  <a:pos x="589" y="199"/>
                </a:cxn>
                <a:cxn ang="0">
                  <a:pos x="590" y="174"/>
                </a:cxn>
                <a:cxn ang="0">
                  <a:pos x="551" y="171"/>
                </a:cxn>
                <a:cxn ang="0">
                  <a:pos x="519" y="161"/>
                </a:cxn>
                <a:cxn ang="0">
                  <a:pos x="617" y="340"/>
                </a:cxn>
              </a:cxnLst>
              <a:rect l="0" t="0" r="r" b="b"/>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7" name="Italy" descr="© INSCALE GmbH, 05.05.2010&#10;http://www.presentationload.com/">
              <a:extLst>
                <a:ext uri="{FF2B5EF4-FFF2-40B4-BE49-F238E27FC236}">
                  <a16:creationId xmlns:a16="http://schemas.microsoft.com/office/drawing/2014/main" id="{74E20D1E-3F28-4549-B041-CC42462A0FBD}"/>
                </a:ext>
              </a:extLst>
            </p:cNvPr>
            <p:cNvSpPr>
              <a:spLocks noEditPoints="1"/>
            </p:cNvSpPr>
            <p:nvPr/>
          </p:nvSpPr>
          <p:spPr bwMode="gray">
            <a:xfrm>
              <a:off x="4527595" y="4894921"/>
              <a:ext cx="1640814" cy="1886454"/>
            </a:xfrm>
            <a:custGeom>
              <a:avLst/>
              <a:gdLst/>
              <a:ahLst/>
              <a:cxnLst>
                <a:cxn ang="0">
                  <a:pos x="173" y="282"/>
                </a:cxn>
                <a:cxn ang="0">
                  <a:pos x="150" y="269"/>
                </a:cxn>
                <a:cxn ang="0">
                  <a:pos x="126" y="392"/>
                </a:cxn>
                <a:cxn ang="0">
                  <a:pos x="63" y="407"/>
                </a:cxn>
                <a:cxn ang="0">
                  <a:pos x="70" y="460"/>
                </a:cxn>
                <a:cxn ang="0">
                  <a:pos x="73" y="519"/>
                </a:cxn>
                <a:cxn ang="0">
                  <a:pos x="104" y="525"/>
                </a:cxn>
                <a:cxn ang="0">
                  <a:pos x="140" y="458"/>
                </a:cxn>
                <a:cxn ang="0">
                  <a:pos x="70" y="394"/>
                </a:cxn>
                <a:cxn ang="0">
                  <a:pos x="271" y="599"/>
                </a:cxn>
                <a:cxn ang="0">
                  <a:pos x="263" y="595"/>
                </a:cxn>
                <a:cxn ang="0">
                  <a:pos x="549" y="402"/>
                </a:cxn>
                <a:cxn ang="0">
                  <a:pos x="489" y="378"/>
                </a:cxn>
                <a:cxn ang="0">
                  <a:pos x="432" y="333"/>
                </a:cxn>
                <a:cxn ang="0">
                  <a:pos x="363" y="300"/>
                </a:cxn>
                <a:cxn ang="0">
                  <a:pos x="327" y="230"/>
                </a:cxn>
                <a:cxn ang="0">
                  <a:pos x="278" y="141"/>
                </a:cxn>
                <a:cxn ang="0">
                  <a:pos x="286" y="106"/>
                </a:cxn>
                <a:cxn ang="0">
                  <a:pos x="329" y="91"/>
                </a:cxn>
                <a:cxn ang="0">
                  <a:pos x="319" y="59"/>
                </a:cxn>
                <a:cxn ang="0">
                  <a:pos x="290" y="34"/>
                </a:cxn>
                <a:cxn ang="0">
                  <a:pos x="262" y="2"/>
                </a:cxn>
                <a:cxn ang="0">
                  <a:pos x="206" y="26"/>
                </a:cxn>
                <a:cxn ang="0">
                  <a:pos x="172" y="38"/>
                </a:cxn>
                <a:cxn ang="0">
                  <a:pos x="163" y="60"/>
                </a:cxn>
                <a:cxn ang="0">
                  <a:pos x="128" y="41"/>
                </a:cxn>
                <a:cxn ang="0">
                  <a:pos x="115" y="79"/>
                </a:cxn>
                <a:cxn ang="0">
                  <a:pos x="93" y="60"/>
                </a:cxn>
                <a:cxn ang="0">
                  <a:pos x="72" y="54"/>
                </a:cxn>
                <a:cxn ang="0">
                  <a:pos x="33" y="75"/>
                </a:cxn>
                <a:cxn ang="0">
                  <a:pos x="10" y="126"/>
                </a:cxn>
                <a:cxn ang="0">
                  <a:pos x="14" y="178"/>
                </a:cxn>
                <a:cxn ang="0">
                  <a:pos x="76" y="195"/>
                </a:cxn>
                <a:cxn ang="0">
                  <a:pos x="168" y="211"/>
                </a:cxn>
                <a:cxn ang="0">
                  <a:pos x="201" y="286"/>
                </a:cxn>
                <a:cxn ang="0">
                  <a:pos x="246" y="333"/>
                </a:cxn>
                <a:cxn ang="0">
                  <a:pos x="303" y="375"/>
                </a:cxn>
                <a:cxn ang="0">
                  <a:pos x="359" y="410"/>
                </a:cxn>
                <a:cxn ang="0">
                  <a:pos x="375" y="423"/>
                </a:cxn>
                <a:cxn ang="0">
                  <a:pos x="404" y="437"/>
                </a:cxn>
                <a:cxn ang="0">
                  <a:pos x="449" y="464"/>
                </a:cxn>
                <a:cxn ang="0">
                  <a:pos x="457" y="544"/>
                </a:cxn>
                <a:cxn ang="0">
                  <a:pos x="475" y="588"/>
                </a:cxn>
                <a:cxn ang="0">
                  <a:pos x="522" y="501"/>
                </a:cxn>
                <a:cxn ang="0">
                  <a:pos x="492" y="456"/>
                </a:cxn>
                <a:cxn ang="0">
                  <a:pos x="523" y="425"/>
                </a:cxn>
                <a:cxn ang="0">
                  <a:pos x="589" y="436"/>
                </a:cxn>
                <a:cxn ang="0">
                  <a:pos x="280" y="207"/>
                </a:cxn>
                <a:cxn ang="0">
                  <a:pos x="421" y="580"/>
                </a:cxn>
                <a:cxn ang="0">
                  <a:pos x="384" y="589"/>
                </a:cxn>
                <a:cxn ang="0">
                  <a:pos x="327" y="579"/>
                </a:cxn>
                <a:cxn ang="0">
                  <a:pos x="294" y="583"/>
                </a:cxn>
                <a:cxn ang="0">
                  <a:pos x="295" y="622"/>
                </a:cxn>
                <a:cxn ang="0">
                  <a:pos x="384" y="656"/>
                </a:cxn>
                <a:cxn ang="0">
                  <a:pos x="427" y="662"/>
                </a:cxn>
                <a:cxn ang="0">
                  <a:pos x="427" y="634"/>
                </a:cxn>
                <a:cxn ang="0">
                  <a:pos x="446" y="568"/>
                </a:cxn>
              </a:cxnLst>
              <a:rect l="0" t="0" r="r" b="b"/>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8" name="San Marino" descr="© INSCALE GmbH, 05.05.2010&#10;http://www.presentationload.com/">
              <a:extLst>
                <a:ext uri="{FF2B5EF4-FFF2-40B4-BE49-F238E27FC236}">
                  <a16:creationId xmlns:a16="http://schemas.microsoft.com/office/drawing/2014/main" id="{3D23B5F9-921D-45BF-B565-59798E74D495}"/>
                </a:ext>
              </a:extLst>
            </p:cNvPr>
            <p:cNvSpPr>
              <a:spLocks/>
            </p:cNvSpPr>
            <p:nvPr/>
          </p:nvSpPr>
          <p:spPr bwMode="gray">
            <a:xfrm>
              <a:off x="5282177" y="5464871"/>
              <a:ext cx="28899" cy="30505"/>
            </a:xfrm>
            <a:custGeom>
              <a:avLst/>
              <a:gdLst/>
              <a:ahLst/>
              <a:cxnLst>
                <a:cxn ang="0">
                  <a:pos x="2" y="10"/>
                </a:cxn>
                <a:cxn ang="0">
                  <a:pos x="7" y="8"/>
                </a:cxn>
                <a:cxn ang="0">
                  <a:pos x="9" y="2"/>
                </a:cxn>
                <a:cxn ang="0">
                  <a:pos x="7" y="1"/>
                </a:cxn>
                <a:cxn ang="0">
                  <a:pos x="4" y="4"/>
                </a:cxn>
                <a:cxn ang="0">
                  <a:pos x="0" y="5"/>
                </a:cxn>
                <a:cxn ang="0">
                  <a:pos x="0" y="9"/>
                </a:cxn>
                <a:cxn ang="0">
                  <a:pos x="2" y="10"/>
                </a:cxn>
              </a:cxnLst>
              <a:rect l="0" t="0" r="r" b="b"/>
              <a:pathLst>
                <a:path w="10" h="11">
                  <a:moveTo>
                    <a:pt x="2" y="10"/>
                  </a:moveTo>
                  <a:cubicBezTo>
                    <a:pt x="3" y="11"/>
                    <a:pt x="7" y="8"/>
                    <a:pt x="7" y="8"/>
                  </a:cubicBezTo>
                  <a:cubicBezTo>
                    <a:pt x="7" y="8"/>
                    <a:pt x="8" y="3"/>
                    <a:pt x="9" y="2"/>
                  </a:cubicBezTo>
                  <a:cubicBezTo>
                    <a:pt x="9" y="1"/>
                    <a:pt x="10" y="0"/>
                    <a:pt x="7" y="1"/>
                  </a:cubicBezTo>
                  <a:cubicBezTo>
                    <a:pt x="4" y="2"/>
                    <a:pt x="4" y="4"/>
                    <a:pt x="4" y="4"/>
                  </a:cubicBezTo>
                  <a:cubicBezTo>
                    <a:pt x="0" y="5"/>
                    <a:pt x="0" y="5"/>
                    <a:pt x="0" y="5"/>
                  </a:cubicBezTo>
                  <a:cubicBezTo>
                    <a:pt x="0" y="9"/>
                    <a:pt x="0" y="9"/>
                    <a:pt x="0" y="9"/>
                  </a:cubicBezTo>
                  <a:lnTo>
                    <a:pt x="2" y="1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89" name="Andorra" descr="© INSCALE GmbH, 05.05.2010&#10;http://www.presentationload.com/">
              <a:extLst>
                <a:ext uri="{FF2B5EF4-FFF2-40B4-BE49-F238E27FC236}">
                  <a16:creationId xmlns:a16="http://schemas.microsoft.com/office/drawing/2014/main" id="{86AEC194-DA5C-4802-B032-232FE5E56E20}"/>
                </a:ext>
              </a:extLst>
            </p:cNvPr>
            <p:cNvSpPr>
              <a:spLocks/>
            </p:cNvSpPr>
            <p:nvPr/>
          </p:nvSpPr>
          <p:spPr bwMode="gray">
            <a:xfrm>
              <a:off x="3785857" y="5631843"/>
              <a:ext cx="56192" cy="48165"/>
            </a:xfrm>
            <a:custGeom>
              <a:avLst/>
              <a:gdLst/>
              <a:ahLst/>
              <a:cxnLst>
                <a:cxn ang="0">
                  <a:pos x="15" y="2"/>
                </a:cxn>
                <a:cxn ang="0">
                  <a:pos x="13" y="3"/>
                </a:cxn>
                <a:cxn ang="0">
                  <a:pos x="9" y="0"/>
                </a:cxn>
                <a:cxn ang="0">
                  <a:pos x="5" y="2"/>
                </a:cxn>
                <a:cxn ang="0">
                  <a:pos x="3" y="6"/>
                </a:cxn>
                <a:cxn ang="0">
                  <a:pos x="0" y="10"/>
                </a:cxn>
                <a:cxn ang="0">
                  <a:pos x="3" y="13"/>
                </a:cxn>
                <a:cxn ang="0">
                  <a:pos x="6" y="17"/>
                </a:cxn>
                <a:cxn ang="0">
                  <a:pos x="10" y="14"/>
                </a:cxn>
                <a:cxn ang="0">
                  <a:pos x="12" y="15"/>
                </a:cxn>
                <a:cxn ang="0">
                  <a:pos x="17" y="11"/>
                </a:cxn>
                <a:cxn ang="0">
                  <a:pos x="20" y="5"/>
                </a:cxn>
                <a:cxn ang="0">
                  <a:pos x="15" y="2"/>
                </a:cxn>
              </a:cxnLst>
              <a:rect l="0" t="0" r="r" b="b"/>
              <a:pathLst>
                <a:path w="20" h="17">
                  <a:moveTo>
                    <a:pt x="15" y="2"/>
                  </a:moveTo>
                  <a:cubicBezTo>
                    <a:pt x="13" y="3"/>
                    <a:pt x="13" y="3"/>
                    <a:pt x="13" y="3"/>
                  </a:cubicBezTo>
                  <a:cubicBezTo>
                    <a:pt x="9" y="0"/>
                    <a:pt x="9" y="0"/>
                    <a:pt x="9" y="0"/>
                  </a:cubicBezTo>
                  <a:cubicBezTo>
                    <a:pt x="5" y="2"/>
                    <a:pt x="5" y="2"/>
                    <a:pt x="5" y="2"/>
                  </a:cubicBezTo>
                  <a:cubicBezTo>
                    <a:pt x="3" y="6"/>
                    <a:pt x="3" y="6"/>
                    <a:pt x="3" y="6"/>
                  </a:cubicBezTo>
                  <a:cubicBezTo>
                    <a:pt x="0" y="10"/>
                    <a:pt x="0" y="10"/>
                    <a:pt x="0" y="10"/>
                  </a:cubicBezTo>
                  <a:cubicBezTo>
                    <a:pt x="3" y="13"/>
                    <a:pt x="3" y="13"/>
                    <a:pt x="3" y="13"/>
                  </a:cubicBezTo>
                  <a:cubicBezTo>
                    <a:pt x="6" y="17"/>
                    <a:pt x="6" y="17"/>
                    <a:pt x="6" y="17"/>
                  </a:cubicBezTo>
                  <a:cubicBezTo>
                    <a:pt x="10" y="14"/>
                    <a:pt x="10" y="14"/>
                    <a:pt x="10" y="14"/>
                  </a:cubicBezTo>
                  <a:cubicBezTo>
                    <a:pt x="10" y="14"/>
                    <a:pt x="11" y="15"/>
                    <a:pt x="12" y="15"/>
                  </a:cubicBezTo>
                  <a:cubicBezTo>
                    <a:pt x="13" y="15"/>
                    <a:pt x="17" y="11"/>
                    <a:pt x="17" y="11"/>
                  </a:cubicBezTo>
                  <a:cubicBezTo>
                    <a:pt x="20" y="5"/>
                    <a:pt x="20" y="5"/>
                    <a:pt x="20" y="5"/>
                  </a:cubicBezTo>
                  <a:lnTo>
                    <a:pt x="15" y="2"/>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0" name="Kazakhstan" descr="© INSCALE GmbH, 05.05.2010&#10;http://www.presentationload.com/">
              <a:extLst>
                <a:ext uri="{FF2B5EF4-FFF2-40B4-BE49-F238E27FC236}">
                  <a16:creationId xmlns:a16="http://schemas.microsoft.com/office/drawing/2014/main" id="{896DFC03-314C-4614-BBA9-AC389676BF7D}"/>
                </a:ext>
              </a:extLst>
            </p:cNvPr>
            <p:cNvSpPr>
              <a:spLocks noEditPoints="1"/>
            </p:cNvSpPr>
            <p:nvPr/>
          </p:nvSpPr>
          <p:spPr bwMode="gray">
            <a:xfrm>
              <a:off x="9197975" y="1606870"/>
              <a:ext cx="1136690" cy="2563973"/>
            </a:xfrm>
            <a:custGeom>
              <a:avLst/>
              <a:gdLst/>
              <a:ahLst/>
              <a:cxnLst>
                <a:cxn ang="0">
                  <a:pos x="391" y="18"/>
                </a:cxn>
                <a:cxn ang="0">
                  <a:pos x="366" y="53"/>
                </a:cxn>
                <a:cxn ang="0">
                  <a:pos x="352" y="80"/>
                </a:cxn>
                <a:cxn ang="0">
                  <a:pos x="327" y="92"/>
                </a:cxn>
                <a:cxn ang="0">
                  <a:pos x="336" y="113"/>
                </a:cxn>
                <a:cxn ang="0">
                  <a:pos x="359" y="108"/>
                </a:cxn>
                <a:cxn ang="0">
                  <a:pos x="373" y="120"/>
                </a:cxn>
                <a:cxn ang="0">
                  <a:pos x="386" y="135"/>
                </a:cxn>
                <a:cxn ang="0">
                  <a:pos x="367" y="152"/>
                </a:cxn>
                <a:cxn ang="0">
                  <a:pos x="393" y="177"/>
                </a:cxn>
                <a:cxn ang="0">
                  <a:pos x="380" y="229"/>
                </a:cxn>
                <a:cxn ang="0">
                  <a:pos x="408" y="0"/>
                </a:cxn>
                <a:cxn ang="0">
                  <a:pos x="287" y="841"/>
                </a:cxn>
                <a:cxn ang="0">
                  <a:pos x="290" y="834"/>
                </a:cxn>
                <a:cxn ang="0">
                  <a:pos x="355" y="318"/>
                </a:cxn>
                <a:cxn ang="0">
                  <a:pos x="337" y="346"/>
                </a:cxn>
                <a:cxn ang="0">
                  <a:pos x="296" y="357"/>
                </a:cxn>
                <a:cxn ang="0">
                  <a:pos x="290" y="404"/>
                </a:cxn>
                <a:cxn ang="0">
                  <a:pos x="234" y="405"/>
                </a:cxn>
                <a:cxn ang="0">
                  <a:pos x="246" y="435"/>
                </a:cxn>
                <a:cxn ang="0">
                  <a:pos x="202" y="412"/>
                </a:cxn>
                <a:cxn ang="0">
                  <a:pos x="153" y="421"/>
                </a:cxn>
                <a:cxn ang="0">
                  <a:pos x="127" y="427"/>
                </a:cxn>
                <a:cxn ang="0">
                  <a:pos x="104" y="456"/>
                </a:cxn>
                <a:cxn ang="0">
                  <a:pos x="84" y="456"/>
                </a:cxn>
                <a:cxn ang="0">
                  <a:pos x="78" y="486"/>
                </a:cxn>
                <a:cxn ang="0">
                  <a:pos x="51" y="524"/>
                </a:cxn>
                <a:cxn ang="0">
                  <a:pos x="36" y="558"/>
                </a:cxn>
                <a:cxn ang="0">
                  <a:pos x="61" y="585"/>
                </a:cxn>
                <a:cxn ang="0">
                  <a:pos x="14" y="590"/>
                </a:cxn>
                <a:cxn ang="0">
                  <a:pos x="12" y="668"/>
                </a:cxn>
                <a:cxn ang="0">
                  <a:pos x="57" y="726"/>
                </a:cxn>
                <a:cxn ang="0">
                  <a:pos x="86" y="752"/>
                </a:cxn>
                <a:cxn ang="0">
                  <a:pos x="125" y="746"/>
                </a:cxn>
                <a:cxn ang="0">
                  <a:pos x="160" y="777"/>
                </a:cxn>
                <a:cxn ang="0">
                  <a:pos x="196" y="783"/>
                </a:cxn>
                <a:cxn ang="0">
                  <a:pos x="198" y="775"/>
                </a:cxn>
                <a:cxn ang="0">
                  <a:pos x="209" y="774"/>
                </a:cxn>
                <a:cxn ang="0">
                  <a:pos x="223" y="755"/>
                </a:cxn>
                <a:cxn ang="0">
                  <a:pos x="236" y="730"/>
                </a:cxn>
                <a:cxn ang="0">
                  <a:pos x="262" y="697"/>
                </a:cxn>
                <a:cxn ang="0">
                  <a:pos x="274" y="698"/>
                </a:cxn>
                <a:cxn ang="0">
                  <a:pos x="290" y="693"/>
                </a:cxn>
                <a:cxn ang="0">
                  <a:pos x="304" y="675"/>
                </a:cxn>
                <a:cxn ang="0">
                  <a:pos x="326" y="669"/>
                </a:cxn>
                <a:cxn ang="0">
                  <a:pos x="337" y="681"/>
                </a:cxn>
                <a:cxn ang="0">
                  <a:pos x="352" y="693"/>
                </a:cxn>
                <a:cxn ang="0">
                  <a:pos x="357" y="699"/>
                </a:cxn>
                <a:cxn ang="0">
                  <a:pos x="367" y="750"/>
                </a:cxn>
                <a:cxn ang="0">
                  <a:pos x="346" y="776"/>
                </a:cxn>
                <a:cxn ang="0">
                  <a:pos x="321" y="804"/>
                </a:cxn>
                <a:cxn ang="0">
                  <a:pos x="313" y="824"/>
                </a:cxn>
                <a:cxn ang="0">
                  <a:pos x="327" y="830"/>
                </a:cxn>
                <a:cxn ang="0">
                  <a:pos x="352" y="833"/>
                </a:cxn>
                <a:cxn ang="0">
                  <a:pos x="312" y="854"/>
                </a:cxn>
                <a:cxn ang="0">
                  <a:pos x="367" y="896"/>
                </a:cxn>
                <a:cxn ang="0">
                  <a:pos x="397" y="915"/>
                </a:cxn>
                <a:cxn ang="0">
                  <a:pos x="408" y="310"/>
                </a:cxn>
              </a:cxnLst>
              <a:rect l="0" t="0" r="r" b="b"/>
              <a:pathLst>
                <a:path w="408" h="921">
                  <a:moveTo>
                    <a:pt x="401" y="0"/>
                  </a:moveTo>
                  <a:cubicBezTo>
                    <a:pt x="395" y="9"/>
                    <a:pt x="395" y="9"/>
                    <a:pt x="395" y="9"/>
                  </a:cubicBezTo>
                  <a:cubicBezTo>
                    <a:pt x="395" y="9"/>
                    <a:pt x="400" y="12"/>
                    <a:pt x="398" y="15"/>
                  </a:cubicBezTo>
                  <a:cubicBezTo>
                    <a:pt x="397" y="18"/>
                    <a:pt x="391" y="18"/>
                    <a:pt x="391" y="18"/>
                  </a:cubicBezTo>
                  <a:cubicBezTo>
                    <a:pt x="385" y="30"/>
                    <a:pt x="385" y="30"/>
                    <a:pt x="385" y="30"/>
                  </a:cubicBezTo>
                  <a:cubicBezTo>
                    <a:pt x="377" y="33"/>
                    <a:pt x="377" y="33"/>
                    <a:pt x="377" y="33"/>
                  </a:cubicBezTo>
                  <a:cubicBezTo>
                    <a:pt x="381" y="40"/>
                    <a:pt x="381" y="40"/>
                    <a:pt x="381" y="40"/>
                  </a:cubicBezTo>
                  <a:cubicBezTo>
                    <a:pt x="366" y="53"/>
                    <a:pt x="366" y="53"/>
                    <a:pt x="366" y="53"/>
                  </a:cubicBezTo>
                  <a:cubicBezTo>
                    <a:pt x="366" y="53"/>
                    <a:pt x="376" y="65"/>
                    <a:pt x="371" y="67"/>
                  </a:cubicBezTo>
                  <a:cubicBezTo>
                    <a:pt x="365" y="70"/>
                    <a:pt x="362" y="61"/>
                    <a:pt x="362" y="61"/>
                  </a:cubicBezTo>
                  <a:cubicBezTo>
                    <a:pt x="354" y="73"/>
                    <a:pt x="354" y="73"/>
                    <a:pt x="354" y="73"/>
                  </a:cubicBezTo>
                  <a:cubicBezTo>
                    <a:pt x="352" y="80"/>
                    <a:pt x="352" y="80"/>
                    <a:pt x="352" y="80"/>
                  </a:cubicBezTo>
                  <a:cubicBezTo>
                    <a:pt x="343" y="78"/>
                    <a:pt x="343" y="78"/>
                    <a:pt x="343" y="78"/>
                  </a:cubicBezTo>
                  <a:cubicBezTo>
                    <a:pt x="341" y="84"/>
                    <a:pt x="341" y="84"/>
                    <a:pt x="341" y="84"/>
                  </a:cubicBezTo>
                  <a:cubicBezTo>
                    <a:pt x="328" y="84"/>
                    <a:pt x="328" y="84"/>
                    <a:pt x="328" y="84"/>
                  </a:cubicBezTo>
                  <a:cubicBezTo>
                    <a:pt x="327" y="92"/>
                    <a:pt x="327" y="92"/>
                    <a:pt x="327" y="92"/>
                  </a:cubicBezTo>
                  <a:cubicBezTo>
                    <a:pt x="331" y="94"/>
                    <a:pt x="331" y="94"/>
                    <a:pt x="331" y="94"/>
                  </a:cubicBezTo>
                  <a:cubicBezTo>
                    <a:pt x="322" y="103"/>
                    <a:pt x="322" y="103"/>
                    <a:pt x="322" y="103"/>
                  </a:cubicBezTo>
                  <a:cubicBezTo>
                    <a:pt x="334" y="101"/>
                    <a:pt x="334" y="101"/>
                    <a:pt x="334" y="101"/>
                  </a:cubicBezTo>
                  <a:cubicBezTo>
                    <a:pt x="336" y="113"/>
                    <a:pt x="336" y="113"/>
                    <a:pt x="336" y="113"/>
                  </a:cubicBezTo>
                  <a:cubicBezTo>
                    <a:pt x="333" y="119"/>
                    <a:pt x="333" y="119"/>
                    <a:pt x="333" y="119"/>
                  </a:cubicBezTo>
                  <a:cubicBezTo>
                    <a:pt x="342" y="115"/>
                    <a:pt x="342" y="115"/>
                    <a:pt x="342" y="115"/>
                  </a:cubicBezTo>
                  <a:cubicBezTo>
                    <a:pt x="348" y="116"/>
                    <a:pt x="348" y="116"/>
                    <a:pt x="348" y="116"/>
                  </a:cubicBezTo>
                  <a:cubicBezTo>
                    <a:pt x="348" y="116"/>
                    <a:pt x="354" y="104"/>
                    <a:pt x="359" y="108"/>
                  </a:cubicBezTo>
                  <a:cubicBezTo>
                    <a:pt x="364" y="111"/>
                    <a:pt x="354" y="116"/>
                    <a:pt x="354" y="116"/>
                  </a:cubicBezTo>
                  <a:cubicBezTo>
                    <a:pt x="358" y="129"/>
                    <a:pt x="358" y="129"/>
                    <a:pt x="358" y="129"/>
                  </a:cubicBezTo>
                  <a:cubicBezTo>
                    <a:pt x="374" y="124"/>
                    <a:pt x="374" y="124"/>
                    <a:pt x="374" y="124"/>
                  </a:cubicBezTo>
                  <a:cubicBezTo>
                    <a:pt x="373" y="120"/>
                    <a:pt x="373" y="120"/>
                    <a:pt x="373" y="120"/>
                  </a:cubicBezTo>
                  <a:cubicBezTo>
                    <a:pt x="373" y="120"/>
                    <a:pt x="379" y="120"/>
                    <a:pt x="382" y="119"/>
                  </a:cubicBezTo>
                  <a:cubicBezTo>
                    <a:pt x="387" y="117"/>
                    <a:pt x="389" y="111"/>
                    <a:pt x="393" y="115"/>
                  </a:cubicBezTo>
                  <a:cubicBezTo>
                    <a:pt x="398" y="119"/>
                    <a:pt x="400" y="122"/>
                    <a:pt x="396" y="124"/>
                  </a:cubicBezTo>
                  <a:cubicBezTo>
                    <a:pt x="392" y="126"/>
                    <a:pt x="386" y="135"/>
                    <a:pt x="386" y="135"/>
                  </a:cubicBezTo>
                  <a:cubicBezTo>
                    <a:pt x="377" y="136"/>
                    <a:pt x="377" y="136"/>
                    <a:pt x="377" y="136"/>
                  </a:cubicBezTo>
                  <a:cubicBezTo>
                    <a:pt x="372" y="141"/>
                    <a:pt x="372" y="141"/>
                    <a:pt x="372" y="141"/>
                  </a:cubicBezTo>
                  <a:cubicBezTo>
                    <a:pt x="361" y="149"/>
                    <a:pt x="361" y="149"/>
                    <a:pt x="361" y="149"/>
                  </a:cubicBezTo>
                  <a:cubicBezTo>
                    <a:pt x="361" y="149"/>
                    <a:pt x="367" y="151"/>
                    <a:pt x="367" y="152"/>
                  </a:cubicBezTo>
                  <a:cubicBezTo>
                    <a:pt x="367" y="154"/>
                    <a:pt x="364" y="171"/>
                    <a:pt x="364" y="171"/>
                  </a:cubicBezTo>
                  <a:cubicBezTo>
                    <a:pt x="378" y="176"/>
                    <a:pt x="378" y="176"/>
                    <a:pt x="378" y="176"/>
                  </a:cubicBezTo>
                  <a:cubicBezTo>
                    <a:pt x="383" y="174"/>
                    <a:pt x="383" y="174"/>
                    <a:pt x="383" y="174"/>
                  </a:cubicBezTo>
                  <a:cubicBezTo>
                    <a:pt x="393" y="177"/>
                    <a:pt x="393" y="177"/>
                    <a:pt x="393" y="177"/>
                  </a:cubicBezTo>
                  <a:cubicBezTo>
                    <a:pt x="391" y="199"/>
                    <a:pt x="391" y="199"/>
                    <a:pt x="391" y="199"/>
                  </a:cubicBezTo>
                  <a:cubicBezTo>
                    <a:pt x="385" y="201"/>
                    <a:pt x="385" y="201"/>
                    <a:pt x="385" y="201"/>
                  </a:cubicBezTo>
                  <a:cubicBezTo>
                    <a:pt x="377" y="224"/>
                    <a:pt x="377" y="224"/>
                    <a:pt x="377" y="224"/>
                  </a:cubicBezTo>
                  <a:cubicBezTo>
                    <a:pt x="380" y="229"/>
                    <a:pt x="380" y="229"/>
                    <a:pt x="380" y="229"/>
                  </a:cubicBezTo>
                  <a:cubicBezTo>
                    <a:pt x="380" y="229"/>
                    <a:pt x="396" y="219"/>
                    <a:pt x="398" y="222"/>
                  </a:cubicBezTo>
                  <a:cubicBezTo>
                    <a:pt x="402" y="226"/>
                    <a:pt x="398" y="230"/>
                    <a:pt x="398" y="230"/>
                  </a:cubicBezTo>
                  <a:cubicBezTo>
                    <a:pt x="408" y="229"/>
                    <a:pt x="408" y="229"/>
                    <a:pt x="408" y="229"/>
                  </a:cubicBezTo>
                  <a:cubicBezTo>
                    <a:pt x="408" y="0"/>
                    <a:pt x="408" y="0"/>
                    <a:pt x="408" y="0"/>
                  </a:cubicBezTo>
                  <a:lnTo>
                    <a:pt x="401" y="0"/>
                  </a:lnTo>
                  <a:close/>
                  <a:moveTo>
                    <a:pt x="290" y="834"/>
                  </a:moveTo>
                  <a:cubicBezTo>
                    <a:pt x="285" y="834"/>
                    <a:pt x="285" y="834"/>
                    <a:pt x="285" y="834"/>
                  </a:cubicBezTo>
                  <a:cubicBezTo>
                    <a:pt x="287" y="841"/>
                    <a:pt x="287" y="841"/>
                    <a:pt x="287" y="841"/>
                  </a:cubicBezTo>
                  <a:cubicBezTo>
                    <a:pt x="291" y="846"/>
                    <a:pt x="291" y="846"/>
                    <a:pt x="291" y="846"/>
                  </a:cubicBezTo>
                  <a:cubicBezTo>
                    <a:pt x="293" y="845"/>
                    <a:pt x="293" y="845"/>
                    <a:pt x="293" y="845"/>
                  </a:cubicBezTo>
                  <a:cubicBezTo>
                    <a:pt x="291" y="841"/>
                    <a:pt x="291" y="841"/>
                    <a:pt x="291" y="841"/>
                  </a:cubicBezTo>
                  <a:lnTo>
                    <a:pt x="290" y="834"/>
                  </a:lnTo>
                  <a:close/>
                  <a:moveTo>
                    <a:pt x="379" y="317"/>
                  </a:moveTo>
                  <a:cubicBezTo>
                    <a:pt x="370" y="312"/>
                    <a:pt x="370" y="306"/>
                    <a:pt x="364" y="306"/>
                  </a:cubicBezTo>
                  <a:cubicBezTo>
                    <a:pt x="359" y="308"/>
                    <a:pt x="354" y="309"/>
                    <a:pt x="354" y="309"/>
                  </a:cubicBezTo>
                  <a:cubicBezTo>
                    <a:pt x="354" y="309"/>
                    <a:pt x="358" y="316"/>
                    <a:pt x="355" y="318"/>
                  </a:cubicBezTo>
                  <a:cubicBezTo>
                    <a:pt x="353" y="320"/>
                    <a:pt x="336" y="327"/>
                    <a:pt x="336" y="327"/>
                  </a:cubicBezTo>
                  <a:cubicBezTo>
                    <a:pt x="345" y="336"/>
                    <a:pt x="345" y="336"/>
                    <a:pt x="345" y="336"/>
                  </a:cubicBezTo>
                  <a:cubicBezTo>
                    <a:pt x="345" y="336"/>
                    <a:pt x="338" y="336"/>
                    <a:pt x="337" y="337"/>
                  </a:cubicBezTo>
                  <a:cubicBezTo>
                    <a:pt x="336" y="340"/>
                    <a:pt x="340" y="344"/>
                    <a:pt x="337" y="346"/>
                  </a:cubicBezTo>
                  <a:cubicBezTo>
                    <a:pt x="332" y="348"/>
                    <a:pt x="318" y="343"/>
                    <a:pt x="318" y="343"/>
                  </a:cubicBezTo>
                  <a:cubicBezTo>
                    <a:pt x="306" y="352"/>
                    <a:pt x="306" y="352"/>
                    <a:pt x="306" y="352"/>
                  </a:cubicBezTo>
                  <a:cubicBezTo>
                    <a:pt x="306" y="352"/>
                    <a:pt x="311" y="360"/>
                    <a:pt x="307" y="361"/>
                  </a:cubicBezTo>
                  <a:cubicBezTo>
                    <a:pt x="303" y="361"/>
                    <a:pt x="296" y="357"/>
                    <a:pt x="296" y="357"/>
                  </a:cubicBezTo>
                  <a:cubicBezTo>
                    <a:pt x="297" y="372"/>
                    <a:pt x="297" y="372"/>
                    <a:pt x="297" y="372"/>
                  </a:cubicBezTo>
                  <a:cubicBezTo>
                    <a:pt x="292" y="374"/>
                    <a:pt x="292" y="374"/>
                    <a:pt x="292" y="374"/>
                  </a:cubicBezTo>
                  <a:cubicBezTo>
                    <a:pt x="292" y="374"/>
                    <a:pt x="298" y="380"/>
                    <a:pt x="296" y="387"/>
                  </a:cubicBezTo>
                  <a:cubicBezTo>
                    <a:pt x="294" y="392"/>
                    <a:pt x="290" y="404"/>
                    <a:pt x="290" y="404"/>
                  </a:cubicBezTo>
                  <a:cubicBezTo>
                    <a:pt x="258" y="407"/>
                    <a:pt x="258" y="407"/>
                    <a:pt x="258" y="407"/>
                  </a:cubicBezTo>
                  <a:cubicBezTo>
                    <a:pt x="258" y="407"/>
                    <a:pt x="258" y="404"/>
                    <a:pt x="255" y="403"/>
                  </a:cubicBezTo>
                  <a:cubicBezTo>
                    <a:pt x="251" y="403"/>
                    <a:pt x="248" y="405"/>
                    <a:pt x="248" y="405"/>
                  </a:cubicBezTo>
                  <a:cubicBezTo>
                    <a:pt x="248" y="405"/>
                    <a:pt x="236" y="400"/>
                    <a:pt x="234" y="405"/>
                  </a:cubicBezTo>
                  <a:cubicBezTo>
                    <a:pt x="232" y="409"/>
                    <a:pt x="232" y="412"/>
                    <a:pt x="234" y="413"/>
                  </a:cubicBezTo>
                  <a:cubicBezTo>
                    <a:pt x="238" y="413"/>
                    <a:pt x="243" y="412"/>
                    <a:pt x="245" y="418"/>
                  </a:cubicBezTo>
                  <a:cubicBezTo>
                    <a:pt x="247" y="422"/>
                    <a:pt x="255" y="422"/>
                    <a:pt x="254" y="426"/>
                  </a:cubicBezTo>
                  <a:cubicBezTo>
                    <a:pt x="252" y="430"/>
                    <a:pt x="251" y="438"/>
                    <a:pt x="246" y="435"/>
                  </a:cubicBezTo>
                  <a:cubicBezTo>
                    <a:pt x="242" y="432"/>
                    <a:pt x="239" y="426"/>
                    <a:pt x="239" y="423"/>
                  </a:cubicBezTo>
                  <a:cubicBezTo>
                    <a:pt x="239" y="419"/>
                    <a:pt x="238" y="418"/>
                    <a:pt x="232" y="418"/>
                  </a:cubicBezTo>
                  <a:cubicBezTo>
                    <a:pt x="227" y="418"/>
                    <a:pt x="221" y="419"/>
                    <a:pt x="215" y="414"/>
                  </a:cubicBezTo>
                  <a:cubicBezTo>
                    <a:pt x="210" y="410"/>
                    <a:pt x="205" y="409"/>
                    <a:pt x="202" y="412"/>
                  </a:cubicBezTo>
                  <a:cubicBezTo>
                    <a:pt x="199" y="416"/>
                    <a:pt x="198" y="418"/>
                    <a:pt x="194" y="416"/>
                  </a:cubicBezTo>
                  <a:cubicBezTo>
                    <a:pt x="189" y="415"/>
                    <a:pt x="191" y="407"/>
                    <a:pt x="182" y="408"/>
                  </a:cubicBezTo>
                  <a:cubicBezTo>
                    <a:pt x="174" y="409"/>
                    <a:pt x="161" y="421"/>
                    <a:pt x="161" y="421"/>
                  </a:cubicBezTo>
                  <a:cubicBezTo>
                    <a:pt x="153" y="421"/>
                    <a:pt x="153" y="421"/>
                    <a:pt x="153" y="421"/>
                  </a:cubicBezTo>
                  <a:cubicBezTo>
                    <a:pt x="153" y="421"/>
                    <a:pt x="157" y="427"/>
                    <a:pt x="151" y="427"/>
                  </a:cubicBezTo>
                  <a:cubicBezTo>
                    <a:pt x="145" y="428"/>
                    <a:pt x="129" y="418"/>
                    <a:pt x="129" y="418"/>
                  </a:cubicBezTo>
                  <a:cubicBezTo>
                    <a:pt x="125" y="420"/>
                    <a:pt x="125" y="420"/>
                    <a:pt x="125" y="420"/>
                  </a:cubicBezTo>
                  <a:cubicBezTo>
                    <a:pt x="127" y="427"/>
                    <a:pt x="127" y="427"/>
                    <a:pt x="127" y="427"/>
                  </a:cubicBezTo>
                  <a:cubicBezTo>
                    <a:pt x="127" y="427"/>
                    <a:pt x="118" y="427"/>
                    <a:pt x="116" y="431"/>
                  </a:cubicBezTo>
                  <a:cubicBezTo>
                    <a:pt x="114" y="436"/>
                    <a:pt x="123" y="442"/>
                    <a:pt x="119" y="444"/>
                  </a:cubicBezTo>
                  <a:cubicBezTo>
                    <a:pt x="116" y="446"/>
                    <a:pt x="111" y="445"/>
                    <a:pt x="111" y="445"/>
                  </a:cubicBezTo>
                  <a:cubicBezTo>
                    <a:pt x="111" y="445"/>
                    <a:pt x="110" y="458"/>
                    <a:pt x="104" y="456"/>
                  </a:cubicBezTo>
                  <a:cubicBezTo>
                    <a:pt x="99" y="455"/>
                    <a:pt x="105" y="445"/>
                    <a:pt x="102" y="444"/>
                  </a:cubicBezTo>
                  <a:cubicBezTo>
                    <a:pt x="99" y="443"/>
                    <a:pt x="88" y="450"/>
                    <a:pt x="88" y="450"/>
                  </a:cubicBezTo>
                  <a:cubicBezTo>
                    <a:pt x="77" y="450"/>
                    <a:pt x="77" y="450"/>
                    <a:pt x="77" y="450"/>
                  </a:cubicBezTo>
                  <a:cubicBezTo>
                    <a:pt x="84" y="456"/>
                    <a:pt x="84" y="456"/>
                    <a:pt x="84" y="456"/>
                  </a:cubicBezTo>
                  <a:cubicBezTo>
                    <a:pt x="84" y="456"/>
                    <a:pt x="79" y="459"/>
                    <a:pt x="77" y="461"/>
                  </a:cubicBezTo>
                  <a:cubicBezTo>
                    <a:pt x="75" y="463"/>
                    <a:pt x="80" y="470"/>
                    <a:pt x="80" y="472"/>
                  </a:cubicBezTo>
                  <a:cubicBezTo>
                    <a:pt x="80" y="475"/>
                    <a:pt x="70" y="477"/>
                    <a:pt x="71" y="479"/>
                  </a:cubicBezTo>
                  <a:cubicBezTo>
                    <a:pt x="72" y="483"/>
                    <a:pt x="79" y="482"/>
                    <a:pt x="78" y="486"/>
                  </a:cubicBezTo>
                  <a:cubicBezTo>
                    <a:pt x="78" y="489"/>
                    <a:pt x="65" y="497"/>
                    <a:pt x="65" y="497"/>
                  </a:cubicBezTo>
                  <a:cubicBezTo>
                    <a:pt x="59" y="508"/>
                    <a:pt x="59" y="508"/>
                    <a:pt x="59" y="508"/>
                  </a:cubicBezTo>
                  <a:cubicBezTo>
                    <a:pt x="49" y="514"/>
                    <a:pt x="49" y="514"/>
                    <a:pt x="49" y="514"/>
                  </a:cubicBezTo>
                  <a:cubicBezTo>
                    <a:pt x="51" y="524"/>
                    <a:pt x="51" y="524"/>
                    <a:pt x="51" y="524"/>
                  </a:cubicBezTo>
                  <a:cubicBezTo>
                    <a:pt x="51" y="524"/>
                    <a:pt x="61" y="523"/>
                    <a:pt x="59" y="527"/>
                  </a:cubicBezTo>
                  <a:cubicBezTo>
                    <a:pt x="58" y="533"/>
                    <a:pt x="51" y="538"/>
                    <a:pt x="51" y="538"/>
                  </a:cubicBezTo>
                  <a:cubicBezTo>
                    <a:pt x="51" y="538"/>
                    <a:pt x="53" y="554"/>
                    <a:pt x="47" y="555"/>
                  </a:cubicBezTo>
                  <a:cubicBezTo>
                    <a:pt x="41" y="556"/>
                    <a:pt x="36" y="558"/>
                    <a:pt x="36" y="558"/>
                  </a:cubicBezTo>
                  <a:cubicBezTo>
                    <a:pt x="35" y="562"/>
                    <a:pt x="35" y="562"/>
                    <a:pt x="35" y="562"/>
                  </a:cubicBezTo>
                  <a:cubicBezTo>
                    <a:pt x="39" y="562"/>
                    <a:pt x="39" y="562"/>
                    <a:pt x="39" y="562"/>
                  </a:cubicBezTo>
                  <a:cubicBezTo>
                    <a:pt x="39" y="562"/>
                    <a:pt x="49" y="574"/>
                    <a:pt x="53" y="578"/>
                  </a:cubicBezTo>
                  <a:cubicBezTo>
                    <a:pt x="58" y="580"/>
                    <a:pt x="61" y="585"/>
                    <a:pt x="61" y="585"/>
                  </a:cubicBezTo>
                  <a:cubicBezTo>
                    <a:pt x="61" y="585"/>
                    <a:pt x="68" y="577"/>
                    <a:pt x="67" y="586"/>
                  </a:cubicBezTo>
                  <a:cubicBezTo>
                    <a:pt x="66" y="596"/>
                    <a:pt x="60" y="610"/>
                    <a:pt x="54" y="610"/>
                  </a:cubicBezTo>
                  <a:cubicBezTo>
                    <a:pt x="48" y="610"/>
                    <a:pt x="41" y="611"/>
                    <a:pt x="37" y="604"/>
                  </a:cubicBezTo>
                  <a:cubicBezTo>
                    <a:pt x="34" y="599"/>
                    <a:pt x="22" y="590"/>
                    <a:pt x="14" y="590"/>
                  </a:cubicBezTo>
                  <a:cubicBezTo>
                    <a:pt x="4" y="590"/>
                    <a:pt x="0" y="597"/>
                    <a:pt x="1" y="604"/>
                  </a:cubicBezTo>
                  <a:cubicBezTo>
                    <a:pt x="1" y="612"/>
                    <a:pt x="10" y="613"/>
                    <a:pt x="9" y="618"/>
                  </a:cubicBezTo>
                  <a:cubicBezTo>
                    <a:pt x="0" y="633"/>
                    <a:pt x="0" y="633"/>
                    <a:pt x="0" y="633"/>
                  </a:cubicBezTo>
                  <a:cubicBezTo>
                    <a:pt x="12" y="668"/>
                    <a:pt x="12" y="668"/>
                    <a:pt x="12" y="668"/>
                  </a:cubicBezTo>
                  <a:cubicBezTo>
                    <a:pt x="12" y="668"/>
                    <a:pt x="22" y="666"/>
                    <a:pt x="25" y="675"/>
                  </a:cubicBezTo>
                  <a:cubicBezTo>
                    <a:pt x="28" y="683"/>
                    <a:pt x="22" y="693"/>
                    <a:pt x="22" y="693"/>
                  </a:cubicBezTo>
                  <a:cubicBezTo>
                    <a:pt x="28" y="732"/>
                    <a:pt x="28" y="732"/>
                    <a:pt x="28" y="732"/>
                  </a:cubicBezTo>
                  <a:cubicBezTo>
                    <a:pt x="57" y="726"/>
                    <a:pt x="57" y="726"/>
                    <a:pt x="57" y="726"/>
                  </a:cubicBezTo>
                  <a:cubicBezTo>
                    <a:pt x="57" y="726"/>
                    <a:pt x="57" y="730"/>
                    <a:pt x="60" y="732"/>
                  </a:cubicBezTo>
                  <a:cubicBezTo>
                    <a:pt x="62" y="735"/>
                    <a:pt x="67" y="737"/>
                    <a:pt x="65" y="740"/>
                  </a:cubicBezTo>
                  <a:cubicBezTo>
                    <a:pt x="64" y="742"/>
                    <a:pt x="63" y="749"/>
                    <a:pt x="68" y="750"/>
                  </a:cubicBezTo>
                  <a:cubicBezTo>
                    <a:pt x="74" y="752"/>
                    <a:pt x="86" y="752"/>
                    <a:pt x="86" y="752"/>
                  </a:cubicBezTo>
                  <a:cubicBezTo>
                    <a:pt x="82" y="744"/>
                    <a:pt x="82" y="744"/>
                    <a:pt x="82" y="744"/>
                  </a:cubicBezTo>
                  <a:cubicBezTo>
                    <a:pt x="82" y="744"/>
                    <a:pt x="87" y="745"/>
                    <a:pt x="94" y="743"/>
                  </a:cubicBezTo>
                  <a:cubicBezTo>
                    <a:pt x="101" y="741"/>
                    <a:pt x="98" y="729"/>
                    <a:pt x="108" y="732"/>
                  </a:cubicBezTo>
                  <a:cubicBezTo>
                    <a:pt x="117" y="735"/>
                    <a:pt x="118" y="746"/>
                    <a:pt x="125" y="746"/>
                  </a:cubicBezTo>
                  <a:cubicBezTo>
                    <a:pt x="132" y="746"/>
                    <a:pt x="133" y="742"/>
                    <a:pt x="139" y="744"/>
                  </a:cubicBezTo>
                  <a:cubicBezTo>
                    <a:pt x="144" y="747"/>
                    <a:pt x="149" y="758"/>
                    <a:pt x="157" y="760"/>
                  </a:cubicBezTo>
                  <a:cubicBezTo>
                    <a:pt x="164" y="762"/>
                    <a:pt x="183" y="769"/>
                    <a:pt x="178" y="774"/>
                  </a:cubicBezTo>
                  <a:cubicBezTo>
                    <a:pt x="174" y="778"/>
                    <a:pt x="164" y="772"/>
                    <a:pt x="160" y="777"/>
                  </a:cubicBezTo>
                  <a:cubicBezTo>
                    <a:pt x="156" y="784"/>
                    <a:pt x="157" y="790"/>
                    <a:pt x="166" y="791"/>
                  </a:cubicBezTo>
                  <a:cubicBezTo>
                    <a:pt x="177" y="792"/>
                    <a:pt x="200" y="788"/>
                    <a:pt x="200" y="788"/>
                  </a:cubicBezTo>
                  <a:cubicBezTo>
                    <a:pt x="199" y="784"/>
                    <a:pt x="199" y="784"/>
                    <a:pt x="199" y="784"/>
                  </a:cubicBezTo>
                  <a:cubicBezTo>
                    <a:pt x="196" y="783"/>
                    <a:pt x="196" y="783"/>
                    <a:pt x="196" y="783"/>
                  </a:cubicBezTo>
                  <a:cubicBezTo>
                    <a:pt x="202" y="781"/>
                    <a:pt x="202" y="781"/>
                    <a:pt x="202" y="781"/>
                  </a:cubicBezTo>
                  <a:cubicBezTo>
                    <a:pt x="202" y="778"/>
                    <a:pt x="202" y="778"/>
                    <a:pt x="202" y="778"/>
                  </a:cubicBezTo>
                  <a:cubicBezTo>
                    <a:pt x="198" y="779"/>
                    <a:pt x="198" y="779"/>
                    <a:pt x="198" y="779"/>
                  </a:cubicBezTo>
                  <a:cubicBezTo>
                    <a:pt x="198" y="775"/>
                    <a:pt x="198" y="775"/>
                    <a:pt x="198" y="775"/>
                  </a:cubicBezTo>
                  <a:cubicBezTo>
                    <a:pt x="195" y="772"/>
                    <a:pt x="195" y="772"/>
                    <a:pt x="195" y="772"/>
                  </a:cubicBezTo>
                  <a:cubicBezTo>
                    <a:pt x="202" y="774"/>
                    <a:pt x="202" y="774"/>
                    <a:pt x="202" y="774"/>
                  </a:cubicBezTo>
                  <a:cubicBezTo>
                    <a:pt x="205" y="769"/>
                    <a:pt x="205" y="769"/>
                    <a:pt x="205" y="769"/>
                  </a:cubicBezTo>
                  <a:cubicBezTo>
                    <a:pt x="209" y="774"/>
                    <a:pt x="209" y="774"/>
                    <a:pt x="209" y="774"/>
                  </a:cubicBezTo>
                  <a:cubicBezTo>
                    <a:pt x="209" y="768"/>
                    <a:pt x="209" y="768"/>
                    <a:pt x="209" y="768"/>
                  </a:cubicBezTo>
                  <a:cubicBezTo>
                    <a:pt x="209" y="768"/>
                    <a:pt x="212" y="770"/>
                    <a:pt x="215" y="765"/>
                  </a:cubicBezTo>
                  <a:cubicBezTo>
                    <a:pt x="219" y="760"/>
                    <a:pt x="218" y="755"/>
                    <a:pt x="218" y="755"/>
                  </a:cubicBezTo>
                  <a:cubicBezTo>
                    <a:pt x="218" y="755"/>
                    <a:pt x="222" y="758"/>
                    <a:pt x="223" y="755"/>
                  </a:cubicBezTo>
                  <a:cubicBezTo>
                    <a:pt x="225" y="753"/>
                    <a:pt x="224" y="746"/>
                    <a:pt x="224" y="746"/>
                  </a:cubicBezTo>
                  <a:cubicBezTo>
                    <a:pt x="228" y="744"/>
                    <a:pt x="228" y="744"/>
                    <a:pt x="228" y="744"/>
                  </a:cubicBezTo>
                  <a:cubicBezTo>
                    <a:pt x="228" y="730"/>
                    <a:pt x="228" y="730"/>
                    <a:pt x="228" y="730"/>
                  </a:cubicBezTo>
                  <a:cubicBezTo>
                    <a:pt x="236" y="730"/>
                    <a:pt x="236" y="730"/>
                    <a:pt x="236" y="730"/>
                  </a:cubicBezTo>
                  <a:cubicBezTo>
                    <a:pt x="235" y="723"/>
                    <a:pt x="235" y="723"/>
                    <a:pt x="235" y="723"/>
                  </a:cubicBezTo>
                  <a:cubicBezTo>
                    <a:pt x="243" y="722"/>
                    <a:pt x="243" y="722"/>
                    <a:pt x="243" y="722"/>
                  </a:cubicBezTo>
                  <a:cubicBezTo>
                    <a:pt x="243" y="722"/>
                    <a:pt x="239" y="712"/>
                    <a:pt x="247" y="704"/>
                  </a:cubicBezTo>
                  <a:cubicBezTo>
                    <a:pt x="256" y="695"/>
                    <a:pt x="262" y="697"/>
                    <a:pt x="262" y="697"/>
                  </a:cubicBezTo>
                  <a:cubicBezTo>
                    <a:pt x="266" y="695"/>
                    <a:pt x="266" y="695"/>
                    <a:pt x="266" y="695"/>
                  </a:cubicBezTo>
                  <a:cubicBezTo>
                    <a:pt x="268" y="697"/>
                    <a:pt x="268" y="697"/>
                    <a:pt x="268" y="697"/>
                  </a:cubicBezTo>
                  <a:cubicBezTo>
                    <a:pt x="270" y="693"/>
                    <a:pt x="270" y="693"/>
                    <a:pt x="270" y="693"/>
                  </a:cubicBezTo>
                  <a:cubicBezTo>
                    <a:pt x="274" y="698"/>
                    <a:pt x="274" y="698"/>
                    <a:pt x="274" y="698"/>
                  </a:cubicBezTo>
                  <a:cubicBezTo>
                    <a:pt x="281" y="697"/>
                    <a:pt x="281" y="697"/>
                    <a:pt x="281" y="697"/>
                  </a:cubicBezTo>
                  <a:cubicBezTo>
                    <a:pt x="283" y="692"/>
                    <a:pt x="283" y="692"/>
                    <a:pt x="283" y="692"/>
                  </a:cubicBezTo>
                  <a:cubicBezTo>
                    <a:pt x="285" y="698"/>
                    <a:pt x="285" y="698"/>
                    <a:pt x="285" y="698"/>
                  </a:cubicBezTo>
                  <a:cubicBezTo>
                    <a:pt x="290" y="693"/>
                    <a:pt x="290" y="693"/>
                    <a:pt x="290" y="693"/>
                  </a:cubicBezTo>
                  <a:cubicBezTo>
                    <a:pt x="290" y="693"/>
                    <a:pt x="293" y="698"/>
                    <a:pt x="296" y="697"/>
                  </a:cubicBezTo>
                  <a:cubicBezTo>
                    <a:pt x="299" y="696"/>
                    <a:pt x="298" y="689"/>
                    <a:pt x="298" y="689"/>
                  </a:cubicBezTo>
                  <a:cubicBezTo>
                    <a:pt x="304" y="686"/>
                    <a:pt x="304" y="686"/>
                    <a:pt x="304" y="686"/>
                  </a:cubicBezTo>
                  <a:cubicBezTo>
                    <a:pt x="304" y="686"/>
                    <a:pt x="301" y="677"/>
                    <a:pt x="304" y="675"/>
                  </a:cubicBezTo>
                  <a:cubicBezTo>
                    <a:pt x="307" y="673"/>
                    <a:pt x="309" y="678"/>
                    <a:pt x="309" y="678"/>
                  </a:cubicBezTo>
                  <a:cubicBezTo>
                    <a:pt x="318" y="673"/>
                    <a:pt x="318" y="673"/>
                    <a:pt x="318" y="673"/>
                  </a:cubicBezTo>
                  <a:cubicBezTo>
                    <a:pt x="318" y="673"/>
                    <a:pt x="318" y="667"/>
                    <a:pt x="322" y="667"/>
                  </a:cubicBezTo>
                  <a:cubicBezTo>
                    <a:pt x="326" y="667"/>
                    <a:pt x="326" y="669"/>
                    <a:pt x="326" y="669"/>
                  </a:cubicBezTo>
                  <a:cubicBezTo>
                    <a:pt x="332" y="668"/>
                    <a:pt x="332" y="668"/>
                    <a:pt x="332" y="668"/>
                  </a:cubicBezTo>
                  <a:cubicBezTo>
                    <a:pt x="332" y="668"/>
                    <a:pt x="333" y="674"/>
                    <a:pt x="337" y="675"/>
                  </a:cubicBezTo>
                  <a:cubicBezTo>
                    <a:pt x="340" y="675"/>
                    <a:pt x="345" y="672"/>
                    <a:pt x="345" y="675"/>
                  </a:cubicBezTo>
                  <a:cubicBezTo>
                    <a:pt x="345" y="679"/>
                    <a:pt x="337" y="681"/>
                    <a:pt x="337" y="681"/>
                  </a:cubicBezTo>
                  <a:cubicBezTo>
                    <a:pt x="338" y="686"/>
                    <a:pt x="338" y="686"/>
                    <a:pt x="338" y="686"/>
                  </a:cubicBezTo>
                  <a:cubicBezTo>
                    <a:pt x="341" y="684"/>
                    <a:pt x="341" y="684"/>
                    <a:pt x="341" y="684"/>
                  </a:cubicBezTo>
                  <a:cubicBezTo>
                    <a:pt x="342" y="691"/>
                    <a:pt x="342" y="691"/>
                    <a:pt x="342" y="691"/>
                  </a:cubicBezTo>
                  <a:cubicBezTo>
                    <a:pt x="352" y="693"/>
                    <a:pt x="352" y="693"/>
                    <a:pt x="352" y="693"/>
                  </a:cubicBezTo>
                  <a:cubicBezTo>
                    <a:pt x="352" y="696"/>
                    <a:pt x="352" y="696"/>
                    <a:pt x="352" y="696"/>
                  </a:cubicBezTo>
                  <a:cubicBezTo>
                    <a:pt x="346" y="696"/>
                    <a:pt x="346" y="696"/>
                    <a:pt x="346" y="696"/>
                  </a:cubicBezTo>
                  <a:cubicBezTo>
                    <a:pt x="348" y="703"/>
                    <a:pt x="348" y="703"/>
                    <a:pt x="348" y="703"/>
                  </a:cubicBezTo>
                  <a:cubicBezTo>
                    <a:pt x="357" y="699"/>
                    <a:pt x="357" y="699"/>
                    <a:pt x="357" y="699"/>
                  </a:cubicBezTo>
                  <a:cubicBezTo>
                    <a:pt x="357" y="699"/>
                    <a:pt x="357" y="706"/>
                    <a:pt x="359" y="708"/>
                  </a:cubicBezTo>
                  <a:cubicBezTo>
                    <a:pt x="361" y="710"/>
                    <a:pt x="364" y="715"/>
                    <a:pt x="363" y="722"/>
                  </a:cubicBezTo>
                  <a:cubicBezTo>
                    <a:pt x="363" y="728"/>
                    <a:pt x="361" y="731"/>
                    <a:pt x="361" y="738"/>
                  </a:cubicBezTo>
                  <a:cubicBezTo>
                    <a:pt x="361" y="743"/>
                    <a:pt x="367" y="750"/>
                    <a:pt x="367" y="750"/>
                  </a:cubicBezTo>
                  <a:cubicBezTo>
                    <a:pt x="391" y="746"/>
                    <a:pt x="391" y="746"/>
                    <a:pt x="391" y="746"/>
                  </a:cubicBezTo>
                  <a:cubicBezTo>
                    <a:pt x="391" y="746"/>
                    <a:pt x="388" y="757"/>
                    <a:pt x="381" y="758"/>
                  </a:cubicBezTo>
                  <a:cubicBezTo>
                    <a:pt x="374" y="760"/>
                    <a:pt x="366" y="759"/>
                    <a:pt x="362" y="762"/>
                  </a:cubicBezTo>
                  <a:cubicBezTo>
                    <a:pt x="358" y="766"/>
                    <a:pt x="350" y="774"/>
                    <a:pt x="346" y="776"/>
                  </a:cubicBezTo>
                  <a:cubicBezTo>
                    <a:pt x="342" y="778"/>
                    <a:pt x="331" y="779"/>
                    <a:pt x="331" y="779"/>
                  </a:cubicBezTo>
                  <a:cubicBezTo>
                    <a:pt x="330" y="789"/>
                    <a:pt x="330" y="789"/>
                    <a:pt x="330" y="789"/>
                  </a:cubicBezTo>
                  <a:cubicBezTo>
                    <a:pt x="323" y="791"/>
                    <a:pt x="323" y="791"/>
                    <a:pt x="323" y="791"/>
                  </a:cubicBezTo>
                  <a:cubicBezTo>
                    <a:pt x="323" y="791"/>
                    <a:pt x="321" y="800"/>
                    <a:pt x="321" y="804"/>
                  </a:cubicBezTo>
                  <a:cubicBezTo>
                    <a:pt x="321" y="808"/>
                    <a:pt x="326" y="813"/>
                    <a:pt x="326" y="813"/>
                  </a:cubicBezTo>
                  <a:cubicBezTo>
                    <a:pt x="326" y="813"/>
                    <a:pt x="323" y="813"/>
                    <a:pt x="321" y="815"/>
                  </a:cubicBezTo>
                  <a:cubicBezTo>
                    <a:pt x="318" y="817"/>
                    <a:pt x="317" y="821"/>
                    <a:pt x="317" y="821"/>
                  </a:cubicBezTo>
                  <a:cubicBezTo>
                    <a:pt x="313" y="824"/>
                    <a:pt x="313" y="824"/>
                    <a:pt x="313" y="824"/>
                  </a:cubicBezTo>
                  <a:cubicBezTo>
                    <a:pt x="314" y="828"/>
                    <a:pt x="314" y="828"/>
                    <a:pt x="314" y="828"/>
                  </a:cubicBezTo>
                  <a:cubicBezTo>
                    <a:pt x="322" y="826"/>
                    <a:pt x="322" y="826"/>
                    <a:pt x="322" y="826"/>
                  </a:cubicBezTo>
                  <a:cubicBezTo>
                    <a:pt x="321" y="832"/>
                    <a:pt x="321" y="832"/>
                    <a:pt x="321" y="832"/>
                  </a:cubicBezTo>
                  <a:cubicBezTo>
                    <a:pt x="327" y="830"/>
                    <a:pt x="327" y="830"/>
                    <a:pt x="327" y="830"/>
                  </a:cubicBezTo>
                  <a:cubicBezTo>
                    <a:pt x="328" y="832"/>
                    <a:pt x="328" y="832"/>
                    <a:pt x="328" y="832"/>
                  </a:cubicBezTo>
                  <a:cubicBezTo>
                    <a:pt x="337" y="832"/>
                    <a:pt x="337" y="832"/>
                    <a:pt x="337" y="832"/>
                  </a:cubicBezTo>
                  <a:cubicBezTo>
                    <a:pt x="337" y="832"/>
                    <a:pt x="339" y="836"/>
                    <a:pt x="342" y="836"/>
                  </a:cubicBezTo>
                  <a:cubicBezTo>
                    <a:pt x="346" y="835"/>
                    <a:pt x="349" y="830"/>
                    <a:pt x="352" y="833"/>
                  </a:cubicBezTo>
                  <a:cubicBezTo>
                    <a:pt x="355" y="837"/>
                    <a:pt x="345" y="840"/>
                    <a:pt x="345" y="840"/>
                  </a:cubicBezTo>
                  <a:cubicBezTo>
                    <a:pt x="345" y="840"/>
                    <a:pt x="344" y="850"/>
                    <a:pt x="340" y="849"/>
                  </a:cubicBezTo>
                  <a:cubicBezTo>
                    <a:pt x="336" y="848"/>
                    <a:pt x="323" y="847"/>
                    <a:pt x="323" y="847"/>
                  </a:cubicBezTo>
                  <a:cubicBezTo>
                    <a:pt x="323" y="847"/>
                    <a:pt x="316" y="853"/>
                    <a:pt x="312" y="854"/>
                  </a:cubicBezTo>
                  <a:cubicBezTo>
                    <a:pt x="309" y="855"/>
                    <a:pt x="297" y="856"/>
                    <a:pt x="301" y="869"/>
                  </a:cubicBezTo>
                  <a:cubicBezTo>
                    <a:pt x="306" y="881"/>
                    <a:pt x="314" y="879"/>
                    <a:pt x="321" y="876"/>
                  </a:cubicBezTo>
                  <a:cubicBezTo>
                    <a:pt x="328" y="873"/>
                    <a:pt x="336" y="869"/>
                    <a:pt x="341" y="876"/>
                  </a:cubicBezTo>
                  <a:cubicBezTo>
                    <a:pt x="346" y="881"/>
                    <a:pt x="363" y="897"/>
                    <a:pt x="367" y="896"/>
                  </a:cubicBezTo>
                  <a:cubicBezTo>
                    <a:pt x="373" y="896"/>
                    <a:pt x="378" y="894"/>
                    <a:pt x="385" y="903"/>
                  </a:cubicBezTo>
                  <a:cubicBezTo>
                    <a:pt x="391" y="912"/>
                    <a:pt x="390" y="921"/>
                    <a:pt x="390" y="921"/>
                  </a:cubicBezTo>
                  <a:cubicBezTo>
                    <a:pt x="393" y="921"/>
                    <a:pt x="393" y="921"/>
                    <a:pt x="393" y="921"/>
                  </a:cubicBezTo>
                  <a:cubicBezTo>
                    <a:pt x="397" y="915"/>
                    <a:pt x="397" y="915"/>
                    <a:pt x="397" y="915"/>
                  </a:cubicBezTo>
                  <a:cubicBezTo>
                    <a:pt x="402" y="915"/>
                    <a:pt x="402" y="915"/>
                    <a:pt x="402" y="915"/>
                  </a:cubicBezTo>
                  <a:cubicBezTo>
                    <a:pt x="402" y="915"/>
                    <a:pt x="402" y="911"/>
                    <a:pt x="406" y="910"/>
                  </a:cubicBezTo>
                  <a:cubicBezTo>
                    <a:pt x="408" y="910"/>
                    <a:pt x="408" y="910"/>
                    <a:pt x="408" y="910"/>
                  </a:cubicBezTo>
                  <a:cubicBezTo>
                    <a:pt x="408" y="310"/>
                    <a:pt x="408" y="310"/>
                    <a:pt x="408" y="310"/>
                  </a:cubicBezTo>
                  <a:cubicBezTo>
                    <a:pt x="399" y="314"/>
                    <a:pt x="387" y="321"/>
                    <a:pt x="379" y="317"/>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1" name="Russia" descr="© INSCALE GmbH, 05.05.2010&#10;http://www.presentationload.com/">
              <a:extLst>
                <a:ext uri="{FF2B5EF4-FFF2-40B4-BE49-F238E27FC236}">
                  <a16:creationId xmlns:a16="http://schemas.microsoft.com/office/drawing/2014/main" id="{4504FDD3-3F63-4EC3-A522-9F0F78A205D0}"/>
                </a:ext>
              </a:extLst>
            </p:cNvPr>
            <p:cNvSpPr>
              <a:spLocks noEditPoints="1"/>
            </p:cNvSpPr>
            <p:nvPr/>
          </p:nvSpPr>
          <p:spPr bwMode="gray">
            <a:xfrm>
              <a:off x="6065658" y="1606870"/>
              <a:ext cx="4269006" cy="3215804"/>
            </a:xfrm>
            <a:custGeom>
              <a:avLst/>
              <a:gdLst/>
              <a:ahLst/>
              <a:cxnLst>
                <a:cxn ang="0">
                  <a:pos x="1488" y="171"/>
                </a:cxn>
                <a:cxn ang="0">
                  <a:pos x="1498" y="124"/>
                </a:cxn>
                <a:cxn ang="0">
                  <a:pos x="1455" y="94"/>
                </a:cxn>
                <a:cxn ang="0">
                  <a:pos x="1505" y="40"/>
                </a:cxn>
                <a:cxn ang="0">
                  <a:pos x="236" y="29"/>
                </a:cxn>
                <a:cxn ang="0">
                  <a:pos x="258" y="176"/>
                </a:cxn>
                <a:cxn ang="0">
                  <a:pos x="231" y="243"/>
                </a:cxn>
                <a:cxn ang="0">
                  <a:pos x="269" y="266"/>
                </a:cxn>
                <a:cxn ang="0">
                  <a:pos x="245" y="302"/>
                </a:cxn>
                <a:cxn ang="0">
                  <a:pos x="232" y="359"/>
                </a:cxn>
                <a:cxn ang="0">
                  <a:pos x="242" y="440"/>
                </a:cxn>
                <a:cxn ang="0">
                  <a:pos x="272" y="483"/>
                </a:cxn>
                <a:cxn ang="0">
                  <a:pos x="291" y="527"/>
                </a:cxn>
                <a:cxn ang="0">
                  <a:pos x="402" y="538"/>
                </a:cxn>
                <a:cxn ang="0">
                  <a:pos x="466" y="641"/>
                </a:cxn>
                <a:cxn ang="0">
                  <a:pos x="461" y="682"/>
                </a:cxn>
                <a:cxn ang="0">
                  <a:pos x="526" y="719"/>
                </a:cxn>
                <a:cxn ang="0">
                  <a:pos x="592" y="744"/>
                </a:cxn>
                <a:cxn ang="0">
                  <a:pos x="648" y="767"/>
                </a:cxn>
                <a:cxn ang="0">
                  <a:pos x="721" y="786"/>
                </a:cxn>
                <a:cxn ang="0">
                  <a:pos x="782" y="778"/>
                </a:cxn>
                <a:cxn ang="0">
                  <a:pos x="845" y="778"/>
                </a:cxn>
                <a:cxn ang="0">
                  <a:pos x="885" y="828"/>
                </a:cxn>
                <a:cxn ang="0">
                  <a:pos x="861" y="913"/>
                </a:cxn>
                <a:cxn ang="0">
                  <a:pos x="893" y="940"/>
                </a:cxn>
                <a:cxn ang="0">
                  <a:pos x="843" y="992"/>
                </a:cxn>
                <a:cxn ang="0">
                  <a:pos x="862" y="1057"/>
                </a:cxn>
                <a:cxn ang="0">
                  <a:pos x="851" y="1097"/>
                </a:cxn>
                <a:cxn ang="0">
                  <a:pos x="926" y="1125"/>
                </a:cxn>
                <a:cxn ang="0">
                  <a:pos x="1024" y="1154"/>
                </a:cxn>
                <a:cxn ang="0">
                  <a:pos x="1143" y="1118"/>
                </a:cxn>
                <a:cxn ang="0">
                  <a:pos x="1259" y="1103"/>
                </a:cxn>
                <a:cxn ang="0">
                  <a:pos x="1367" y="1105"/>
                </a:cxn>
                <a:cxn ang="0">
                  <a:pos x="1445" y="1060"/>
                </a:cxn>
                <a:cxn ang="0">
                  <a:pos x="1341" y="977"/>
                </a:cxn>
                <a:cxn ang="0">
                  <a:pos x="1308" y="960"/>
                </a:cxn>
                <a:cxn ang="0">
                  <a:pos x="1286" y="870"/>
                </a:cxn>
                <a:cxn ang="0">
                  <a:pos x="1322" y="838"/>
                </a:cxn>
                <a:cxn ang="0">
                  <a:pos x="1331" y="813"/>
                </a:cxn>
                <a:cxn ang="0">
                  <a:pos x="1249" y="746"/>
                </a:cxn>
                <a:cxn ang="0">
                  <a:pos x="1146" y="693"/>
                </a:cxn>
                <a:cxn ang="0">
                  <a:pos x="1185" y="585"/>
                </a:cxn>
                <a:cxn ang="0">
                  <a:pos x="1183" y="508"/>
                </a:cxn>
                <a:cxn ang="0">
                  <a:pos x="1228" y="456"/>
                </a:cxn>
                <a:cxn ang="0">
                  <a:pos x="1306" y="408"/>
                </a:cxn>
                <a:cxn ang="0">
                  <a:pos x="1358" y="405"/>
                </a:cxn>
                <a:cxn ang="0">
                  <a:pos x="1430" y="352"/>
                </a:cxn>
                <a:cxn ang="0">
                  <a:pos x="1532" y="310"/>
                </a:cxn>
                <a:cxn ang="0">
                  <a:pos x="324" y="264"/>
                </a:cxn>
                <a:cxn ang="0">
                  <a:pos x="286" y="156"/>
                </a:cxn>
                <a:cxn ang="0">
                  <a:pos x="321" y="175"/>
                </a:cxn>
                <a:cxn ang="0">
                  <a:pos x="425" y="131"/>
                </a:cxn>
                <a:cxn ang="0">
                  <a:pos x="375" y="84"/>
                </a:cxn>
                <a:cxn ang="0">
                  <a:pos x="402" y="87"/>
                </a:cxn>
                <a:cxn ang="0">
                  <a:pos x="376" y="52"/>
                </a:cxn>
                <a:cxn ang="0">
                  <a:pos x="464" y="146"/>
                </a:cxn>
                <a:cxn ang="0">
                  <a:pos x="51" y="628"/>
                </a:cxn>
                <a:cxn ang="0">
                  <a:pos x="41" y="627"/>
                </a:cxn>
                <a:cxn ang="0">
                  <a:pos x="3" y="676"/>
                </a:cxn>
                <a:cxn ang="0">
                  <a:pos x="3" y="687"/>
                </a:cxn>
              </a:cxnLst>
              <a:rect l="0" t="0" r="r" b="b"/>
              <a:pathLst>
                <a:path w="1532" h="1155">
                  <a:moveTo>
                    <a:pt x="1522" y="230"/>
                  </a:moveTo>
                  <a:cubicBezTo>
                    <a:pt x="1522" y="230"/>
                    <a:pt x="1526" y="226"/>
                    <a:pt x="1522" y="222"/>
                  </a:cubicBezTo>
                  <a:cubicBezTo>
                    <a:pt x="1520" y="219"/>
                    <a:pt x="1504" y="229"/>
                    <a:pt x="1504" y="229"/>
                  </a:cubicBezTo>
                  <a:cubicBezTo>
                    <a:pt x="1501" y="224"/>
                    <a:pt x="1501" y="224"/>
                    <a:pt x="1501" y="224"/>
                  </a:cubicBezTo>
                  <a:cubicBezTo>
                    <a:pt x="1509" y="201"/>
                    <a:pt x="1509" y="201"/>
                    <a:pt x="1509" y="201"/>
                  </a:cubicBezTo>
                  <a:cubicBezTo>
                    <a:pt x="1515" y="199"/>
                    <a:pt x="1515" y="199"/>
                    <a:pt x="1515" y="199"/>
                  </a:cubicBezTo>
                  <a:cubicBezTo>
                    <a:pt x="1517" y="177"/>
                    <a:pt x="1517" y="177"/>
                    <a:pt x="1517" y="177"/>
                  </a:cubicBezTo>
                  <a:cubicBezTo>
                    <a:pt x="1507" y="174"/>
                    <a:pt x="1507" y="174"/>
                    <a:pt x="1507" y="174"/>
                  </a:cubicBezTo>
                  <a:cubicBezTo>
                    <a:pt x="1502" y="176"/>
                    <a:pt x="1502" y="176"/>
                    <a:pt x="1502" y="176"/>
                  </a:cubicBezTo>
                  <a:cubicBezTo>
                    <a:pt x="1488" y="171"/>
                    <a:pt x="1488" y="171"/>
                    <a:pt x="1488" y="171"/>
                  </a:cubicBezTo>
                  <a:cubicBezTo>
                    <a:pt x="1488" y="171"/>
                    <a:pt x="1491" y="154"/>
                    <a:pt x="1491" y="152"/>
                  </a:cubicBezTo>
                  <a:cubicBezTo>
                    <a:pt x="1491" y="151"/>
                    <a:pt x="1485" y="149"/>
                    <a:pt x="1485" y="149"/>
                  </a:cubicBezTo>
                  <a:cubicBezTo>
                    <a:pt x="1496" y="141"/>
                    <a:pt x="1496" y="141"/>
                    <a:pt x="1496" y="141"/>
                  </a:cubicBezTo>
                  <a:cubicBezTo>
                    <a:pt x="1501" y="136"/>
                    <a:pt x="1501" y="136"/>
                    <a:pt x="1501" y="136"/>
                  </a:cubicBezTo>
                  <a:cubicBezTo>
                    <a:pt x="1510" y="135"/>
                    <a:pt x="1510" y="135"/>
                    <a:pt x="1510" y="135"/>
                  </a:cubicBezTo>
                  <a:cubicBezTo>
                    <a:pt x="1510" y="135"/>
                    <a:pt x="1516" y="126"/>
                    <a:pt x="1520" y="124"/>
                  </a:cubicBezTo>
                  <a:cubicBezTo>
                    <a:pt x="1524" y="122"/>
                    <a:pt x="1522" y="119"/>
                    <a:pt x="1517" y="115"/>
                  </a:cubicBezTo>
                  <a:cubicBezTo>
                    <a:pt x="1513" y="111"/>
                    <a:pt x="1511" y="117"/>
                    <a:pt x="1506" y="119"/>
                  </a:cubicBezTo>
                  <a:cubicBezTo>
                    <a:pt x="1503" y="120"/>
                    <a:pt x="1497" y="120"/>
                    <a:pt x="1497" y="120"/>
                  </a:cubicBezTo>
                  <a:cubicBezTo>
                    <a:pt x="1498" y="124"/>
                    <a:pt x="1498" y="124"/>
                    <a:pt x="1498" y="124"/>
                  </a:cubicBezTo>
                  <a:cubicBezTo>
                    <a:pt x="1482" y="129"/>
                    <a:pt x="1482" y="129"/>
                    <a:pt x="1482" y="129"/>
                  </a:cubicBezTo>
                  <a:cubicBezTo>
                    <a:pt x="1478" y="116"/>
                    <a:pt x="1478" y="116"/>
                    <a:pt x="1478" y="116"/>
                  </a:cubicBezTo>
                  <a:cubicBezTo>
                    <a:pt x="1478" y="116"/>
                    <a:pt x="1488" y="111"/>
                    <a:pt x="1483" y="108"/>
                  </a:cubicBezTo>
                  <a:cubicBezTo>
                    <a:pt x="1478" y="104"/>
                    <a:pt x="1472" y="116"/>
                    <a:pt x="1472" y="116"/>
                  </a:cubicBezTo>
                  <a:cubicBezTo>
                    <a:pt x="1466" y="115"/>
                    <a:pt x="1466" y="115"/>
                    <a:pt x="1466" y="115"/>
                  </a:cubicBezTo>
                  <a:cubicBezTo>
                    <a:pt x="1457" y="119"/>
                    <a:pt x="1457" y="119"/>
                    <a:pt x="1457" y="119"/>
                  </a:cubicBezTo>
                  <a:cubicBezTo>
                    <a:pt x="1460" y="113"/>
                    <a:pt x="1460" y="113"/>
                    <a:pt x="1460" y="113"/>
                  </a:cubicBezTo>
                  <a:cubicBezTo>
                    <a:pt x="1458" y="101"/>
                    <a:pt x="1458" y="101"/>
                    <a:pt x="1458" y="101"/>
                  </a:cubicBezTo>
                  <a:cubicBezTo>
                    <a:pt x="1446" y="103"/>
                    <a:pt x="1446" y="103"/>
                    <a:pt x="1446" y="103"/>
                  </a:cubicBezTo>
                  <a:cubicBezTo>
                    <a:pt x="1455" y="94"/>
                    <a:pt x="1455" y="94"/>
                    <a:pt x="1455" y="94"/>
                  </a:cubicBezTo>
                  <a:cubicBezTo>
                    <a:pt x="1451" y="92"/>
                    <a:pt x="1451" y="92"/>
                    <a:pt x="1451" y="92"/>
                  </a:cubicBezTo>
                  <a:cubicBezTo>
                    <a:pt x="1452" y="84"/>
                    <a:pt x="1452" y="84"/>
                    <a:pt x="1452" y="84"/>
                  </a:cubicBezTo>
                  <a:cubicBezTo>
                    <a:pt x="1465" y="84"/>
                    <a:pt x="1465" y="84"/>
                    <a:pt x="1465" y="84"/>
                  </a:cubicBezTo>
                  <a:cubicBezTo>
                    <a:pt x="1467" y="78"/>
                    <a:pt x="1467" y="78"/>
                    <a:pt x="1467" y="78"/>
                  </a:cubicBezTo>
                  <a:cubicBezTo>
                    <a:pt x="1476" y="80"/>
                    <a:pt x="1476" y="80"/>
                    <a:pt x="1476" y="80"/>
                  </a:cubicBezTo>
                  <a:cubicBezTo>
                    <a:pt x="1478" y="73"/>
                    <a:pt x="1478" y="73"/>
                    <a:pt x="1478" y="73"/>
                  </a:cubicBezTo>
                  <a:cubicBezTo>
                    <a:pt x="1486" y="61"/>
                    <a:pt x="1486" y="61"/>
                    <a:pt x="1486" y="61"/>
                  </a:cubicBezTo>
                  <a:cubicBezTo>
                    <a:pt x="1486" y="61"/>
                    <a:pt x="1489" y="70"/>
                    <a:pt x="1495" y="67"/>
                  </a:cubicBezTo>
                  <a:cubicBezTo>
                    <a:pt x="1500" y="65"/>
                    <a:pt x="1490" y="53"/>
                    <a:pt x="1490" y="53"/>
                  </a:cubicBezTo>
                  <a:cubicBezTo>
                    <a:pt x="1505" y="40"/>
                    <a:pt x="1505" y="40"/>
                    <a:pt x="1505" y="40"/>
                  </a:cubicBezTo>
                  <a:cubicBezTo>
                    <a:pt x="1501" y="33"/>
                    <a:pt x="1501" y="33"/>
                    <a:pt x="1501" y="33"/>
                  </a:cubicBezTo>
                  <a:cubicBezTo>
                    <a:pt x="1509" y="30"/>
                    <a:pt x="1509" y="30"/>
                    <a:pt x="1509" y="30"/>
                  </a:cubicBezTo>
                  <a:cubicBezTo>
                    <a:pt x="1515" y="18"/>
                    <a:pt x="1515" y="18"/>
                    <a:pt x="1515" y="18"/>
                  </a:cubicBezTo>
                  <a:cubicBezTo>
                    <a:pt x="1515" y="18"/>
                    <a:pt x="1521" y="18"/>
                    <a:pt x="1522" y="15"/>
                  </a:cubicBezTo>
                  <a:cubicBezTo>
                    <a:pt x="1524" y="12"/>
                    <a:pt x="1519" y="9"/>
                    <a:pt x="1519" y="9"/>
                  </a:cubicBezTo>
                  <a:cubicBezTo>
                    <a:pt x="1525" y="0"/>
                    <a:pt x="1525" y="0"/>
                    <a:pt x="1525" y="0"/>
                  </a:cubicBezTo>
                  <a:cubicBezTo>
                    <a:pt x="235" y="0"/>
                    <a:pt x="235" y="0"/>
                    <a:pt x="235" y="0"/>
                  </a:cubicBezTo>
                  <a:cubicBezTo>
                    <a:pt x="236" y="1"/>
                    <a:pt x="236" y="1"/>
                    <a:pt x="236" y="1"/>
                  </a:cubicBezTo>
                  <a:cubicBezTo>
                    <a:pt x="240" y="10"/>
                    <a:pt x="235" y="25"/>
                    <a:pt x="235" y="25"/>
                  </a:cubicBezTo>
                  <a:cubicBezTo>
                    <a:pt x="236" y="29"/>
                    <a:pt x="236" y="29"/>
                    <a:pt x="236" y="29"/>
                  </a:cubicBezTo>
                  <a:cubicBezTo>
                    <a:pt x="227" y="35"/>
                    <a:pt x="227" y="35"/>
                    <a:pt x="227" y="35"/>
                  </a:cubicBezTo>
                  <a:cubicBezTo>
                    <a:pt x="248" y="49"/>
                    <a:pt x="248" y="49"/>
                    <a:pt x="248" y="49"/>
                  </a:cubicBezTo>
                  <a:cubicBezTo>
                    <a:pt x="259" y="51"/>
                    <a:pt x="259" y="51"/>
                    <a:pt x="259" y="51"/>
                  </a:cubicBezTo>
                  <a:cubicBezTo>
                    <a:pt x="275" y="59"/>
                    <a:pt x="275" y="59"/>
                    <a:pt x="275" y="59"/>
                  </a:cubicBezTo>
                  <a:cubicBezTo>
                    <a:pt x="278" y="67"/>
                    <a:pt x="278" y="67"/>
                    <a:pt x="278" y="67"/>
                  </a:cubicBezTo>
                  <a:cubicBezTo>
                    <a:pt x="278" y="67"/>
                    <a:pt x="290" y="67"/>
                    <a:pt x="291" y="73"/>
                  </a:cubicBezTo>
                  <a:cubicBezTo>
                    <a:pt x="291" y="79"/>
                    <a:pt x="289" y="103"/>
                    <a:pt x="287" y="107"/>
                  </a:cubicBezTo>
                  <a:cubicBezTo>
                    <a:pt x="284" y="115"/>
                    <a:pt x="284" y="115"/>
                    <a:pt x="284" y="115"/>
                  </a:cubicBezTo>
                  <a:cubicBezTo>
                    <a:pt x="284" y="115"/>
                    <a:pt x="275" y="128"/>
                    <a:pt x="272" y="140"/>
                  </a:cubicBezTo>
                  <a:cubicBezTo>
                    <a:pt x="269" y="151"/>
                    <a:pt x="261" y="171"/>
                    <a:pt x="258" y="176"/>
                  </a:cubicBezTo>
                  <a:cubicBezTo>
                    <a:pt x="255" y="182"/>
                    <a:pt x="250" y="195"/>
                    <a:pt x="250" y="195"/>
                  </a:cubicBezTo>
                  <a:cubicBezTo>
                    <a:pt x="237" y="209"/>
                    <a:pt x="237" y="209"/>
                    <a:pt x="237" y="209"/>
                  </a:cubicBezTo>
                  <a:cubicBezTo>
                    <a:pt x="236" y="218"/>
                    <a:pt x="236" y="218"/>
                    <a:pt x="236" y="218"/>
                  </a:cubicBezTo>
                  <a:cubicBezTo>
                    <a:pt x="232" y="221"/>
                    <a:pt x="232" y="221"/>
                    <a:pt x="232" y="221"/>
                  </a:cubicBezTo>
                  <a:cubicBezTo>
                    <a:pt x="221" y="236"/>
                    <a:pt x="221" y="236"/>
                    <a:pt x="221" y="236"/>
                  </a:cubicBezTo>
                  <a:cubicBezTo>
                    <a:pt x="213" y="252"/>
                    <a:pt x="213" y="252"/>
                    <a:pt x="213" y="252"/>
                  </a:cubicBezTo>
                  <a:cubicBezTo>
                    <a:pt x="213" y="253"/>
                    <a:pt x="213" y="253"/>
                    <a:pt x="213" y="253"/>
                  </a:cubicBezTo>
                  <a:cubicBezTo>
                    <a:pt x="216" y="254"/>
                    <a:pt x="216" y="254"/>
                    <a:pt x="216" y="254"/>
                  </a:cubicBezTo>
                  <a:cubicBezTo>
                    <a:pt x="225" y="252"/>
                    <a:pt x="225" y="252"/>
                    <a:pt x="225" y="252"/>
                  </a:cubicBezTo>
                  <a:cubicBezTo>
                    <a:pt x="231" y="243"/>
                    <a:pt x="231" y="243"/>
                    <a:pt x="231" y="243"/>
                  </a:cubicBezTo>
                  <a:cubicBezTo>
                    <a:pt x="235" y="239"/>
                    <a:pt x="235" y="239"/>
                    <a:pt x="235" y="239"/>
                  </a:cubicBezTo>
                  <a:cubicBezTo>
                    <a:pt x="235" y="239"/>
                    <a:pt x="236" y="234"/>
                    <a:pt x="238" y="235"/>
                  </a:cubicBezTo>
                  <a:cubicBezTo>
                    <a:pt x="241" y="236"/>
                    <a:pt x="239" y="239"/>
                    <a:pt x="239" y="239"/>
                  </a:cubicBezTo>
                  <a:cubicBezTo>
                    <a:pt x="242" y="253"/>
                    <a:pt x="242" y="253"/>
                    <a:pt x="242" y="253"/>
                  </a:cubicBezTo>
                  <a:cubicBezTo>
                    <a:pt x="235" y="248"/>
                    <a:pt x="235" y="248"/>
                    <a:pt x="235" y="248"/>
                  </a:cubicBezTo>
                  <a:cubicBezTo>
                    <a:pt x="234" y="249"/>
                    <a:pt x="234" y="249"/>
                    <a:pt x="234" y="249"/>
                  </a:cubicBezTo>
                  <a:cubicBezTo>
                    <a:pt x="241" y="257"/>
                    <a:pt x="241" y="257"/>
                    <a:pt x="241" y="257"/>
                  </a:cubicBezTo>
                  <a:cubicBezTo>
                    <a:pt x="246" y="259"/>
                    <a:pt x="246" y="259"/>
                    <a:pt x="246" y="259"/>
                  </a:cubicBezTo>
                  <a:cubicBezTo>
                    <a:pt x="256" y="267"/>
                    <a:pt x="256" y="267"/>
                    <a:pt x="256" y="267"/>
                  </a:cubicBezTo>
                  <a:cubicBezTo>
                    <a:pt x="256" y="267"/>
                    <a:pt x="260" y="269"/>
                    <a:pt x="269" y="266"/>
                  </a:cubicBezTo>
                  <a:cubicBezTo>
                    <a:pt x="276" y="262"/>
                    <a:pt x="281" y="257"/>
                    <a:pt x="286" y="261"/>
                  </a:cubicBezTo>
                  <a:cubicBezTo>
                    <a:pt x="291" y="265"/>
                    <a:pt x="292" y="269"/>
                    <a:pt x="292" y="269"/>
                  </a:cubicBezTo>
                  <a:cubicBezTo>
                    <a:pt x="301" y="270"/>
                    <a:pt x="301" y="270"/>
                    <a:pt x="301" y="270"/>
                  </a:cubicBezTo>
                  <a:cubicBezTo>
                    <a:pt x="299" y="278"/>
                    <a:pt x="299" y="278"/>
                    <a:pt x="299" y="278"/>
                  </a:cubicBezTo>
                  <a:cubicBezTo>
                    <a:pt x="267" y="275"/>
                    <a:pt x="267" y="275"/>
                    <a:pt x="267" y="275"/>
                  </a:cubicBezTo>
                  <a:cubicBezTo>
                    <a:pt x="261" y="281"/>
                    <a:pt x="261" y="281"/>
                    <a:pt x="261" y="281"/>
                  </a:cubicBezTo>
                  <a:cubicBezTo>
                    <a:pt x="261" y="281"/>
                    <a:pt x="270" y="287"/>
                    <a:pt x="262" y="290"/>
                  </a:cubicBezTo>
                  <a:cubicBezTo>
                    <a:pt x="255" y="294"/>
                    <a:pt x="249" y="290"/>
                    <a:pt x="249" y="290"/>
                  </a:cubicBezTo>
                  <a:cubicBezTo>
                    <a:pt x="243" y="294"/>
                    <a:pt x="243" y="294"/>
                    <a:pt x="243" y="294"/>
                  </a:cubicBezTo>
                  <a:cubicBezTo>
                    <a:pt x="243" y="294"/>
                    <a:pt x="251" y="300"/>
                    <a:pt x="245" y="302"/>
                  </a:cubicBezTo>
                  <a:cubicBezTo>
                    <a:pt x="240" y="303"/>
                    <a:pt x="236" y="296"/>
                    <a:pt x="236" y="296"/>
                  </a:cubicBezTo>
                  <a:cubicBezTo>
                    <a:pt x="234" y="299"/>
                    <a:pt x="234" y="299"/>
                    <a:pt x="234" y="299"/>
                  </a:cubicBezTo>
                  <a:cubicBezTo>
                    <a:pt x="234" y="304"/>
                    <a:pt x="234" y="304"/>
                    <a:pt x="234" y="304"/>
                  </a:cubicBezTo>
                  <a:cubicBezTo>
                    <a:pt x="239" y="310"/>
                    <a:pt x="239" y="310"/>
                    <a:pt x="239" y="310"/>
                  </a:cubicBezTo>
                  <a:cubicBezTo>
                    <a:pt x="238" y="317"/>
                    <a:pt x="238" y="317"/>
                    <a:pt x="238" y="317"/>
                  </a:cubicBezTo>
                  <a:cubicBezTo>
                    <a:pt x="244" y="322"/>
                    <a:pt x="244" y="322"/>
                    <a:pt x="244" y="322"/>
                  </a:cubicBezTo>
                  <a:cubicBezTo>
                    <a:pt x="244" y="322"/>
                    <a:pt x="238" y="326"/>
                    <a:pt x="238" y="328"/>
                  </a:cubicBezTo>
                  <a:cubicBezTo>
                    <a:pt x="238" y="329"/>
                    <a:pt x="240" y="331"/>
                    <a:pt x="240" y="331"/>
                  </a:cubicBezTo>
                  <a:cubicBezTo>
                    <a:pt x="237" y="347"/>
                    <a:pt x="237" y="347"/>
                    <a:pt x="237" y="347"/>
                  </a:cubicBezTo>
                  <a:cubicBezTo>
                    <a:pt x="237" y="347"/>
                    <a:pt x="233" y="357"/>
                    <a:pt x="232" y="359"/>
                  </a:cubicBezTo>
                  <a:cubicBezTo>
                    <a:pt x="229" y="361"/>
                    <a:pt x="226" y="364"/>
                    <a:pt x="226" y="364"/>
                  </a:cubicBezTo>
                  <a:cubicBezTo>
                    <a:pt x="226" y="364"/>
                    <a:pt x="232" y="376"/>
                    <a:pt x="235" y="382"/>
                  </a:cubicBezTo>
                  <a:cubicBezTo>
                    <a:pt x="238" y="389"/>
                    <a:pt x="239" y="399"/>
                    <a:pt x="239" y="399"/>
                  </a:cubicBezTo>
                  <a:cubicBezTo>
                    <a:pt x="239" y="399"/>
                    <a:pt x="244" y="403"/>
                    <a:pt x="244" y="406"/>
                  </a:cubicBezTo>
                  <a:cubicBezTo>
                    <a:pt x="245" y="410"/>
                    <a:pt x="245" y="413"/>
                    <a:pt x="245" y="413"/>
                  </a:cubicBezTo>
                  <a:cubicBezTo>
                    <a:pt x="245" y="413"/>
                    <a:pt x="255" y="419"/>
                    <a:pt x="255" y="421"/>
                  </a:cubicBezTo>
                  <a:cubicBezTo>
                    <a:pt x="254" y="423"/>
                    <a:pt x="245" y="425"/>
                    <a:pt x="245" y="425"/>
                  </a:cubicBezTo>
                  <a:cubicBezTo>
                    <a:pt x="245" y="425"/>
                    <a:pt x="248" y="429"/>
                    <a:pt x="248" y="431"/>
                  </a:cubicBezTo>
                  <a:cubicBezTo>
                    <a:pt x="246" y="434"/>
                    <a:pt x="243" y="434"/>
                    <a:pt x="243" y="434"/>
                  </a:cubicBezTo>
                  <a:cubicBezTo>
                    <a:pt x="242" y="440"/>
                    <a:pt x="242" y="440"/>
                    <a:pt x="242" y="440"/>
                  </a:cubicBezTo>
                  <a:cubicBezTo>
                    <a:pt x="243" y="444"/>
                    <a:pt x="243" y="444"/>
                    <a:pt x="243" y="444"/>
                  </a:cubicBezTo>
                  <a:cubicBezTo>
                    <a:pt x="246" y="443"/>
                    <a:pt x="250" y="443"/>
                    <a:pt x="250" y="443"/>
                  </a:cubicBezTo>
                  <a:cubicBezTo>
                    <a:pt x="252" y="450"/>
                    <a:pt x="252" y="450"/>
                    <a:pt x="252" y="450"/>
                  </a:cubicBezTo>
                  <a:cubicBezTo>
                    <a:pt x="252" y="450"/>
                    <a:pt x="259" y="451"/>
                    <a:pt x="261" y="452"/>
                  </a:cubicBezTo>
                  <a:cubicBezTo>
                    <a:pt x="264" y="453"/>
                    <a:pt x="267" y="456"/>
                    <a:pt x="267" y="456"/>
                  </a:cubicBezTo>
                  <a:cubicBezTo>
                    <a:pt x="267" y="467"/>
                    <a:pt x="267" y="467"/>
                    <a:pt x="267" y="467"/>
                  </a:cubicBezTo>
                  <a:cubicBezTo>
                    <a:pt x="264" y="471"/>
                    <a:pt x="264" y="471"/>
                    <a:pt x="264" y="471"/>
                  </a:cubicBezTo>
                  <a:cubicBezTo>
                    <a:pt x="266" y="475"/>
                    <a:pt x="266" y="475"/>
                    <a:pt x="266" y="475"/>
                  </a:cubicBezTo>
                  <a:cubicBezTo>
                    <a:pt x="264" y="486"/>
                    <a:pt x="264" y="486"/>
                    <a:pt x="264" y="486"/>
                  </a:cubicBezTo>
                  <a:cubicBezTo>
                    <a:pt x="264" y="486"/>
                    <a:pt x="269" y="483"/>
                    <a:pt x="272" y="483"/>
                  </a:cubicBezTo>
                  <a:cubicBezTo>
                    <a:pt x="274" y="483"/>
                    <a:pt x="276" y="486"/>
                    <a:pt x="276" y="486"/>
                  </a:cubicBezTo>
                  <a:cubicBezTo>
                    <a:pt x="274" y="491"/>
                    <a:pt x="274" y="491"/>
                    <a:pt x="274" y="491"/>
                  </a:cubicBezTo>
                  <a:cubicBezTo>
                    <a:pt x="282" y="493"/>
                    <a:pt x="282" y="493"/>
                    <a:pt x="282" y="493"/>
                  </a:cubicBezTo>
                  <a:cubicBezTo>
                    <a:pt x="283" y="498"/>
                    <a:pt x="283" y="498"/>
                    <a:pt x="283" y="498"/>
                  </a:cubicBezTo>
                  <a:cubicBezTo>
                    <a:pt x="286" y="499"/>
                    <a:pt x="286" y="499"/>
                    <a:pt x="286" y="499"/>
                  </a:cubicBezTo>
                  <a:cubicBezTo>
                    <a:pt x="289" y="508"/>
                    <a:pt x="289" y="508"/>
                    <a:pt x="289" y="508"/>
                  </a:cubicBezTo>
                  <a:cubicBezTo>
                    <a:pt x="291" y="514"/>
                    <a:pt x="291" y="514"/>
                    <a:pt x="291" y="514"/>
                  </a:cubicBezTo>
                  <a:cubicBezTo>
                    <a:pt x="293" y="515"/>
                    <a:pt x="293" y="515"/>
                    <a:pt x="293" y="515"/>
                  </a:cubicBezTo>
                  <a:cubicBezTo>
                    <a:pt x="293" y="515"/>
                    <a:pt x="294" y="522"/>
                    <a:pt x="292" y="526"/>
                  </a:cubicBezTo>
                  <a:cubicBezTo>
                    <a:pt x="291" y="526"/>
                    <a:pt x="291" y="526"/>
                    <a:pt x="291" y="527"/>
                  </a:cubicBezTo>
                  <a:cubicBezTo>
                    <a:pt x="293" y="527"/>
                    <a:pt x="295" y="529"/>
                    <a:pt x="298" y="529"/>
                  </a:cubicBezTo>
                  <a:cubicBezTo>
                    <a:pt x="301" y="529"/>
                    <a:pt x="307" y="524"/>
                    <a:pt x="313" y="525"/>
                  </a:cubicBezTo>
                  <a:cubicBezTo>
                    <a:pt x="318" y="526"/>
                    <a:pt x="310" y="534"/>
                    <a:pt x="317" y="535"/>
                  </a:cubicBezTo>
                  <a:cubicBezTo>
                    <a:pt x="322" y="536"/>
                    <a:pt x="321" y="530"/>
                    <a:pt x="323" y="529"/>
                  </a:cubicBezTo>
                  <a:cubicBezTo>
                    <a:pt x="324" y="526"/>
                    <a:pt x="338" y="524"/>
                    <a:pt x="343" y="529"/>
                  </a:cubicBezTo>
                  <a:cubicBezTo>
                    <a:pt x="349" y="533"/>
                    <a:pt x="337" y="542"/>
                    <a:pt x="348" y="544"/>
                  </a:cubicBezTo>
                  <a:cubicBezTo>
                    <a:pt x="357" y="544"/>
                    <a:pt x="351" y="536"/>
                    <a:pt x="351" y="536"/>
                  </a:cubicBezTo>
                  <a:cubicBezTo>
                    <a:pt x="351" y="536"/>
                    <a:pt x="357" y="534"/>
                    <a:pt x="365" y="531"/>
                  </a:cubicBezTo>
                  <a:cubicBezTo>
                    <a:pt x="371" y="527"/>
                    <a:pt x="379" y="527"/>
                    <a:pt x="384" y="532"/>
                  </a:cubicBezTo>
                  <a:cubicBezTo>
                    <a:pt x="390" y="535"/>
                    <a:pt x="396" y="532"/>
                    <a:pt x="402" y="538"/>
                  </a:cubicBezTo>
                  <a:cubicBezTo>
                    <a:pt x="409" y="545"/>
                    <a:pt x="401" y="554"/>
                    <a:pt x="401" y="554"/>
                  </a:cubicBezTo>
                  <a:cubicBezTo>
                    <a:pt x="413" y="570"/>
                    <a:pt x="413" y="570"/>
                    <a:pt x="413" y="570"/>
                  </a:cubicBezTo>
                  <a:cubicBezTo>
                    <a:pt x="411" y="588"/>
                    <a:pt x="411" y="588"/>
                    <a:pt x="411" y="588"/>
                  </a:cubicBezTo>
                  <a:cubicBezTo>
                    <a:pt x="411" y="588"/>
                    <a:pt x="422" y="590"/>
                    <a:pt x="429" y="594"/>
                  </a:cubicBezTo>
                  <a:cubicBezTo>
                    <a:pt x="435" y="597"/>
                    <a:pt x="426" y="604"/>
                    <a:pt x="426" y="604"/>
                  </a:cubicBezTo>
                  <a:cubicBezTo>
                    <a:pt x="434" y="606"/>
                    <a:pt x="434" y="606"/>
                    <a:pt x="434" y="606"/>
                  </a:cubicBezTo>
                  <a:cubicBezTo>
                    <a:pt x="434" y="606"/>
                    <a:pt x="435" y="611"/>
                    <a:pt x="437" y="615"/>
                  </a:cubicBezTo>
                  <a:cubicBezTo>
                    <a:pt x="438" y="619"/>
                    <a:pt x="456" y="620"/>
                    <a:pt x="456" y="620"/>
                  </a:cubicBezTo>
                  <a:cubicBezTo>
                    <a:pt x="456" y="620"/>
                    <a:pt x="462" y="621"/>
                    <a:pt x="465" y="625"/>
                  </a:cubicBezTo>
                  <a:cubicBezTo>
                    <a:pt x="468" y="628"/>
                    <a:pt x="466" y="641"/>
                    <a:pt x="466" y="641"/>
                  </a:cubicBezTo>
                  <a:cubicBezTo>
                    <a:pt x="479" y="637"/>
                    <a:pt x="479" y="637"/>
                    <a:pt x="479" y="637"/>
                  </a:cubicBezTo>
                  <a:cubicBezTo>
                    <a:pt x="495" y="639"/>
                    <a:pt x="495" y="639"/>
                    <a:pt x="495" y="639"/>
                  </a:cubicBezTo>
                  <a:cubicBezTo>
                    <a:pt x="490" y="646"/>
                    <a:pt x="490" y="646"/>
                    <a:pt x="490" y="646"/>
                  </a:cubicBezTo>
                  <a:cubicBezTo>
                    <a:pt x="510" y="655"/>
                    <a:pt x="510" y="655"/>
                    <a:pt x="510" y="655"/>
                  </a:cubicBezTo>
                  <a:cubicBezTo>
                    <a:pt x="511" y="660"/>
                    <a:pt x="511" y="660"/>
                    <a:pt x="511" y="660"/>
                  </a:cubicBezTo>
                  <a:cubicBezTo>
                    <a:pt x="500" y="664"/>
                    <a:pt x="500" y="664"/>
                    <a:pt x="500" y="664"/>
                  </a:cubicBezTo>
                  <a:cubicBezTo>
                    <a:pt x="502" y="669"/>
                    <a:pt x="502" y="669"/>
                    <a:pt x="502" y="669"/>
                  </a:cubicBezTo>
                  <a:cubicBezTo>
                    <a:pt x="502" y="669"/>
                    <a:pt x="499" y="677"/>
                    <a:pt x="490" y="681"/>
                  </a:cubicBezTo>
                  <a:cubicBezTo>
                    <a:pt x="481" y="687"/>
                    <a:pt x="472" y="679"/>
                    <a:pt x="472" y="679"/>
                  </a:cubicBezTo>
                  <a:cubicBezTo>
                    <a:pt x="461" y="682"/>
                    <a:pt x="461" y="682"/>
                    <a:pt x="461" y="682"/>
                  </a:cubicBezTo>
                  <a:cubicBezTo>
                    <a:pt x="462" y="690"/>
                    <a:pt x="462" y="690"/>
                    <a:pt x="462" y="690"/>
                  </a:cubicBezTo>
                  <a:cubicBezTo>
                    <a:pt x="459" y="697"/>
                    <a:pt x="459" y="697"/>
                    <a:pt x="459" y="697"/>
                  </a:cubicBezTo>
                  <a:cubicBezTo>
                    <a:pt x="459" y="697"/>
                    <a:pt x="467" y="699"/>
                    <a:pt x="472" y="704"/>
                  </a:cubicBezTo>
                  <a:cubicBezTo>
                    <a:pt x="479" y="709"/>
                    <a:pt x="477" y="715"/>
                    <a:pt x="477" y="715"/>
                  </a:cubicBezTo>
                  <a:cubicBezTo>
                    <a:pt x="477" y="715"/>
                    <a:pt x="479" y="716"/>
                    <a:pt x="481" y="720"/>
                  </a:cubicBezTo>
                  <a:cubicBezTo>
                    <a:pt x="484" y="724"/>
                    <a:pt x="485" y="736"/>
                    <a:pt x="485" y="736"/>
                  </a:cubicBezTo>
                  <a:cubicBezTo>
                    <a:pt x="489" y="739"/>
                    <a:pt x="489" y="739"/>
                    <a:pt x="489" y="739"/>
                  </a:cubicBezTo>
                  <a:cubicBezTo>
                    <a:pt x="493" y="739"/>
                    <a:pt x="500" y="740"/>
                    <a:pt x="503" y="737"/>
                  </a:cubicBezTo>
                  <a:cubicBezTo>
                    <a:pt x="508" y="734"/>
                    <a:pt x="507" y="719"/>
                    <a:pt x="507" y="719"/>
                  </a:cubicBezTo>
                  <a:cubicBezTo>
                    <a:pt x="526" y="719"/>
                    <a:pt x="526" y="719"/>
                    <a:pt x="526" y="719"/>
                  </a:cubicBezTo>
                  <a:cubicBezTo>
                    <a:pt x="529" y="719"/>
                    <a:pt x="529" y="719"/>
                    <a:pt x="529" y="719"/>
                  </a:cubicBezTo>
                  <a:cubicBezTo>
                    <a:pt x="533" y="718"/>
                    <a:pt x="539" y="706"/>
                    <a:pt x="539" y="706"/>
                  </a:cubicBezTo>
                  <a:cubicBezTo>
                    <a:pt x="552" y="706"/>
                    <a:pt x="552" y="706"/>
                    <a:pt x="552" y="706"/>
                  </a:cubicBezTo>
                  <a:cubicBezTo>
                    <a:pt x="552" y="706"/>
                    <a:pt x="552" y="700"/>
                    <a:pt x="560" y="699"/>
                  </a:cubicBezTo>
                  <a:cubicBezTo>
                    <a:pt x="568" y="699"/>
                    <a:pt x="567" y="705"/>
                    <a:pt x="567" y="705"/>
                  </a:cubicBezTo>
                  <a:cubicBezTo>
                    <a:pt x="576" y="706"/>
                    <a:pt x="576" y="706"/>
                    <a:pt x="576" y="706"/>
                  </a:cubicBezTo>
                  <a:cubicBezTo>
                    <a:pt x="576" y="706"/>
                    <a:pt x="576" y="713"/>
                    <a:pt x="580" y="719"/>
                  </a:cubicBezTo>
                  <a:cubicBezTo>
                    <a:pt x="584" y="724"/>
                    <a:pt x="596" y="725"/>
                    <a:pt x="599" y="729"/>
                  </a:cubicBezTo>
                  <a:cubicBezTo>
                    <a:pt x="602" y="735"/>
                    <a:pt x="584" y="739"/>
                    <a:pt x="584" y="739"/>
                  </a:cubicBezTo>
                  <a:cubicBezTo>
                    <a:pt x="584" y="739"/>
                    <a:pt x="587" y="740"/>
                    <a:pt x="592" y="744"/>
                  </a:cubicBezTo>
                  <a:cubicBezTo>
                    <a:pt x="597" y="747"/>
                    <a:pt x="595" y="755"/>
                    <a:pt x="595" y="755"/>
                  </a:cubicBezTo>
                  <a:cubicBezTo>
                    <a:pt x="600" y="755"/>
                    <a:pt x="600" y="755"/>
                    <a:pt x="600" y="755"/>
                  </a:cubicBezTo>
                  <a:cubicBezTo>
                    <a:pt x="599" y="762"/>
                    <a:pt x="599" y="762"/>
                    <a:pt x="599" y="762"/>
                  </a:cubicBezTo>
                  <a:cubicBezTo>
                    <a:pt x="613" y="759"/>
                    <a:pt x="613" y="759"/>
                    <a:pt x="613" y="759"/>
                  </a:cubicBezTo>
                  <a:cubicBezTo>
                    <a:pt x="619" y="763"/>
                    <a:pt x="619" y="763"/>
                    <a:pt x="619" y="763"/>
                  </a:cubicBezTo>
                  <a:cubicBezTo>
                    <a:pt x="619" y="763"/>
                    <a:pt x="629" y="753"/>
                    <a:pt x="634" y="753"/>
                  </a:cubicBezTo>
                  <a:cubicBezTo>
                    <a:pt x="639" y="753"/>
                    <a:pt x="639" y="762"/>
                    <a:pt x="639" y="762"/>
                  </a:cubicBezTo>
                  <a:cubicBezTo>
                    <a:pt x="645" y="758"/>
                    <a:pt x="645" y="758"/>
                    <a:pt x="645" y="758"/>
                  </a:cubicBezTo>
                  <a:cubicBezTo>
                    <a:pt x="645" y="758"/>
                    <a:pt x="649" y="759"/>
                    <a:pt x="650" y="759"/>
                  </a:cubicBezTo>
                  <a:cubicBezTo>
                    <a:pt x="651" y="759"/>
                    <a:pt x="648" y="767"/>
                    <a:pt x="648" y="767"/>
                  </a:cubicBezTo>
                  <a:cubicBezTo>
                    <a:pt x="661" y="783"/>
                    <a:pt x="661" y="783"/>
                    <a:pt x="661" y="783"/>
                  </a:cubicBezTo>
                  <a:cubicBezTo>
                    <a:pt x="659" y="788"/>
                    <a:pt x="659" y="788"/>
                    <a:pt x="659" y="788"/>
                  </a:cubicBezTo>
                  <a:cubicBezTo>
                    <a:pt x="659" y="788"/>
                    <a:pt x="675" y="800"/>
                    <a:pt x="680" y="795"/>
                  </a:cubicBezTo>
                  <a:cubicBezTo>
                    <a:pt x="686" y="791"/>
                    <a:pt x="687" y="789"/>
                    <a:pt x="693" y="788"/>
                  </a:cubicBezTo>
                  <a:cubicBezTo>
                    <a:pt x="698" y="787"/>
                    <a:pt x="698" y="794"/>
                    <a:pt x="701" y="794"/>
                  </a:cubicBezTo>
                  <a:cubicBezTo>
                    <a:pt x="704" y="794"/>
                    <a:pt x="704" y="790"/>
                    <a:pt x="704" y="790"/>
                  </a:cubicBezTo>
                  <a:cubicBezTo>
                    <a:pt x="711" y="790"/>
                    <a:pt x="711" y="790"/>
                    <a:pt x="711" y="790"/>
                  </a:cubicBezTo>
                  <a:cubicBezTo>
                    <a:pt x="712" y="795"/>
                    <a:pt x="712" y="795"/>
                    <a:pt x="712" y="795"/>
                  </a:cubicBezTo>
                  <a:cubicBezTo>
                    <a:pt x="717" y="797"/>
                    <a:pt x="717" y="797"/>
                    <a:pt x="717" y="797"/>
                  </a:cubicBezTo>
                  <a:cubicBezTo>
                    <a:pt x="717" y="797"/>
                    <a:pt x="720" y="790"/>
                    <a:pt x="721" y="786"/>
                  </a:cubicBezTo>
                  <a:cubicBezTo>
                    <a:pt x="723" y="783"/>
                    <a:pt x="734" y="779"/>
                    <a:pt x="734" y="779"/>
                  </a:cubicBezTo>
                  <a:cubicBezTo>
                    <a:pt x="744" y="768"/>
                    <a:pt x="744" y="768"/>
                    <a:pt x="744" y="768"/>
                  </a:cubicBezTo>
                  <a:cubicBezTo>
                    <a:pt x="748" y="773"/>
                    <a:pt x="748" y="773"/>
                    <a:pt x="748" y="773"/>
                  </a:cubicBezTo>
                  <a:cubicBezTo>
                    <a:pt x="753" y="774"/>
                    <a:pt x="753" y="774"/>
                    <a:pt x="753" y="774"/>
                  </a:cubicBezTo>
                  <a:cubicBezTo>
                    <a:pt x="754" y="778"/>
                    <a:pt x="754" y="778"/>
                    <a:pt x="754" y="778"/>
                  </a:cubicBezTo>
                  <a:cubicBezTo>
                    <a:pt x="764" y="788"/>
                    <a:pt x="764" y="788"/>
                    <a:pt x="764" y="788"/>
                  </a:cubicBezTo>
                  <a:cubicBezTo>
                    <a:pt x="774" y="788"/>
                    <a:pt x="774" y="788"/>
                    <a:pt x="774" y="788"/>
                  </a:cubicBezTo>
                  <a:cubicBezTo>
                    <a:pt x="779" y="791"/>
                    <a:pt x="779" y="791"/>
                    <a:pt x="779" y="791"/>
                  </a:cubicBezTo>
                  <a:cubicBezTo>
                    <a:pt x="782" y="788"/>
                    <a:pt x="782" y="788"/>
                    <a:pt x="782" y="788"/>
                  </a:cubicBezTo>
                  <a:cubicBezTo>
                    <a:pt x="782" y="778"/>
                    <a:pt x="782" y="778"/>
                    <a:pt x="782" y="778"/>
                  </a:cubicBezTo>
                  <a:cubicBezTo>
                    <a:pt x="797" y="783"/>
                    <a:pt x="797" y="783"/>
                    <a:pt x="797" y="783"/>
                  </a:cubicBezTo>
                  <a:cubicBezTo>
                    <a:pt x="801" y="777"/>
                    <a:pt x="801" y="777"/>
                    <a:pt x="801" y="777"/>
                  </a:cubicBezTo>
                  <a:cubicBezTo>
                    <a:pt x="811" y="783"/>
                    <a:pt x="811" y="783"/>
                    <a:pt x="811" y="783"/>
                  </a:cubicBezTo>
                  <a:cubicBezTo>
                    <a:pt x="819" y="783"/>
                    <a:pt x="819" y="783"/>
                    <a:pt x="819" y="783"/>
                  </a:cubicBezTo>
                  <a:cubicBezTo>
                    <a:pt x="821" y="775"/>
                    <a:pt x="821" y="775"/>
                    <a:pt x="821" y="775"/>
                  </a:cubicBezTo>
                  <a:cubicBezTo>
                    <a:pt x="826" y="774"/>
                    <a:pt x="826" y="774"/>
                    <a:pt x="826" y="774"/>
                  </a:cubicBezTo>
                  <a:cubicBezTo>
                    <a:pt x="826" y="774"/>
                    <a:pt x="829" y="778"/>
                    <a:pt x="830" y="781"/>
                  </a:cubicBezTo>
                  <a:cubicBezTo>
                    <a:pt x="831" y="783"/>
                    <a:pt x="836" y="782"/>
                    <a:pt x="836" y="782"/>
                  </a:cubicBezTo>
                  <a:cubicBezTo>
                    <a:pt x="838" y="778"/>
                    <a:pt x="838" y="778"/>
                    <a:pt x="838" y="778"/>
                  </a:cubicBezTo>
                  <a:cubicBezTo>
                    <a:pt x="845" y="778"/>
                    <a:pt x="845" y="778"/>
                    <a:pt x="845" y="778"/>
                  </a:cubicBezTo>
                  <a:cubicBezTo>
                    <a:pt x="845" y="778"/>
                    <a:pt x="847" y="782"/>
                    <a:pt x="851" y="784"/>
                  </a:cubicBezTo>
                  <a:cubicBezTo>
                    <a:pt x="856" y="786"/>
                    <a:pt x="862" y="784"/>
                    <a:pt x="862" y="784"/>
                  </a:cubicBezTo>
                  <a:cubicBezTo>
                    <a:pt x="864" y="777"/>
                    <a:pt x="864" y="777"/>
                    <a:pt x="864" y="777"/>
                  </a:cubicBezTo>
                  <a:cubicBezTo>
                    <a:pt x="870" y="777"/>
                    <a:pt x="870" y="777"/>
                    <a:pt x="870" y="777"/>
                  </a:cubicBezTo>
                  <a:cubicBezTo>
                    <a:pt x="870" y="788"/>
                    <a:pt x="870" y="788"/>
                    <a:pt x="870" y="788"/>
                  </a:cubicBezTo>
                  <a:cubicBezTo>
                    <a:pt x="870" y="788"/>
                    <a:pt x="876" y="791"/>
                    <a:pt x="879" y="800"/>
                  </a:cubicBezTo>
                  <a:cubicBezTo>
                    <a:pt x="881" y="808"/>
                    <a:pt x="868" y="818"/>
                    <a:pt x="868" y="818"/>
                  </a:cubicBezTo>
                  <a:cubicBezTo>
                    <a:pt x="868" y="824"/>
                    <a:pt x="868" y="824"/>
                    <a:pt x="868" y="824"/>
                  </a:cubicBezTo>
                  <a:cubicBezTo>
                    <a:pt x="885" y="823"/>
                    <a:pt x="885" y="823"/>
                    <a:pt x="885" y="823"/>
                  </a:cubicBezTo>
                  <a:cubicBezTo>
                    <a:pt x="885" y="828"/>
                    <a:pt x="885" y="828"/>
                    <a:pt x="885" y="828"/>
                  </a:cubicBezTo>
                  <a:cubicBezTo>
                    <a:pt x="876" y="831"/>
                    <a:pt x="876" y="831"/>
                    <a:pt x="876" y="831"/>
                  </a:cubicBezTo>
                  <a:cubicBezTo>
                    <a:pt x="876" y="846"/>
                    <a:pt x="876" y="846"/>
                    <a:pt x="876" y="846"/>
                  </a:cubicBezTo>
                  <a:cubicBezTo>
                    <a:pt x="876" y="846"/>
                    <a:pt x="882" y="845"/>
                    <a:pt x="889" y="849"/>
                  </a:cubicBezTo>
                  <a:cubicBezTo>
                    <a:pt x="896" y="853"/>
                    <a:pt x="892" y="861"/>
                    <a:pt x="892" y="861"/>
                  </a:cubicBezTo>
                  <a:cubicBezTo>
                    <a:pt x="897" y="862"/>
                    <a:pt x="897" y="862"/>
                    <a:pt x="897" y="862"/>
                  </a:cubicBezTo>
                  <a:cubicBezTo>
                    <a:pt x="898" y="876"/>
                    <a:pt x="898" y="876"/>
                    <a:pt x="898" y="876"/>
                  </a:cubicBezTo>
                  <a:cubicBezTo>
                    <a:pt x="895" y="879"/>
                    <a:pt x="895" y="879"/>
                    <a:pt x="895" y="879"/>
                  </a:cubicBezTo>
                  <a:cubicBezTo>
                    <a:pt x="895" y="879"/>
                    <a:pt x="900" y="883"/>
                    <a:pt x="900" y="889"/>
                  </a:cubicBezTo>
                  <a:cubicBezTo>
                    <a:pt x="901" y="896"/>
                    <a:pt x="874" y="899"/>
                    <a:pt x="866" y="901"/>
                  </a:cubicBezTo>
                  <a:cubicBezTo>
                    <a:pt x="859" y="904"/>
                    <a:pt x="860" y="909"/>
                    <a:pt x="861" y="913"/>
                  </a:cubicBezTo>
                  <a:cubicBezTo>
                    <a:pt x="861" y="916"/>
                    <a:pt x="856" y="919"/>
                    <a:pt x="849" y="923"/>
                  </a:cubicBezTo>
                  <a:cubicBezTo>
                    <a:pt x="843" y="926"/>
                    <a:pt x="843" y="939"/>
                    <a:pt x="847" y="945"/>
                  </a:cubicBezTo>
                  <a:cubicBezTo>
                    <a:pt x="850" y="950"/>
                    <a:pt x="852" y="955"/>
                    <a:pt x="852" y="958"/>
                  </a:cubicBezTo>
                  <a:cubicBezTo>
                    <a:pt x="870" y="954"/>
                    <a:pt x="870" y="954"/>
                    <a:pt x="870" y="954"/>
                  </a:cubicBezTo>
                  <a:cubicBezTo>
                    <a:pt x="870" y="945"/>
                    <a:pt x="870" y="945"/>
                    <a:pt x="870" y="945"/>
                  </a:cubicBezTo>
                  <a:cubicBezTo>
                    <a:pt x="881" y="945"/>
                    <a:pt x="881" y="945"/>
                    <a:pt x="881" y="945"/>
                  </a:cubicBezTo>
                  <a:cubicBezTo>
                    <a:pt x="880" y="940"/>
                    <a:pt x="880" y="940"/>
                    <a:pt x="880" y="940"/>
                  </a:cubicBezTo>
                  <a:cubicBezTo>
                    <a:pt x="884" y="934"/>
                    <a:pt x="884" y="934"/>
                    <a:pt x="884" y="934"/>
                  </a:cubicBezTo>
                  <a:cubicBezTo>
                    <a:pt x="894" y="934"/>
                    <a:pt x="894" y="934"/>
                    <a:pt x="894" y="934"/>
                  </a:cubicBezTo>
                  <a:cubicBezTo>
                    <a:pt x="893" y="940"/>
                    <a:pt x="893" y="940"/>
                    <a:pt x="893" y="940"/>
                  </a:cubicBezTo>
                  <a:cubicBezTo>
                    <a:pt x="900" y="949"/>
                    <a:pt x="900" y="949"/>
                    <a:pt x="900" y="949"/>
                  </a:cubicBezTo>
                  <a:cubicBezTo>
                    <a:pt x="891" y="948"/>
                    <a:pt x="891" y="948"/>
                    <a:pt x="891" y="948"/>
                  </a:cubicBezTo>
                  <a:cubicBezTo>
                    <a:pt x="891" y="948"/>
                    <a:pt x="887" y="955"/>
                    <a:pt x="883" y="964"/>
                  </a:cubicBezTo>
                  <a:cubicBezTo>
                    <a:pt x="880" y="974"/>
                    <a:pt x="871" y="971"/>
                    <a:pt x="871" y="971"/>
                  </a:cubicBezTo>
                  <a:cubicBezTo>
                    <a:pt x="870" y="978"/>
                    <a:pt x="870" y="978"/>
                    <a:pt x="870" y="978"/>
                  </a:cubicBezTo>
                  <a:cubicBezTo>
                    <a:pt x="878" y="977"/>
                    <a:pt x="878" y="977"/>
                    <a:pt x="878" y="977"/>
                  </a:cubicBezTo>
                  <a:cubicBezTo>
                    <a:pt x="876" y="983"/>
                    <a:pt x="876" y="983"/>
                    <a:pt x="876" y="983"/>
                  </a:cubicBezTo>
                  <a:cubicBezTo>
                    <a:pt x="866" y="983"/>
                    <a:pt x="866" y="983"/>
                    <a:pt x="866" y="983"/>
                  </a:cubicBezTo>
                  <a:cubicBezTo>
                    <a:pt x="858" y="992"/>
                    <a:pt x="858" y="992"/>
                    <a:pt x="858" y="992"/>
                  </a:cubicBezTo>
                  <a:cubicBezTo>
                    <a:pt x="843" y="992"/>
                    <a:pt x="843" y="992"/>
                    <a:pt x="843" y="992"/>
                  </a:cubicBezTo>
                  <a:cubicBezTo>
                    <a:pt x="855" y="1009"/>
                    <a:pt x="855" y="1009"/>
                    <a:pt x="855" y="1009"/>
                  </a:cubicBezTo>
                  <a:cubicBezTo>
                    <a:pt x="855" y="1009"/>
                    <a:pt x="862" y="1005"/>
                    <a:pt x="867" y="1005"/>
                  </a:cubicBezTo>
                  <a:cubicBezTo>
                    <a:pt x="874" y="1005"/>
                    <a:pt x="876" y="1014"/>
                    <a:pt x="876" y="1014"/>
                  </a:cubicBezTo>
                  <a:cubicBezTo>
                    <a:pt x="876" y="1014"/>
                    <a:pt x="893" y="1012"/>
                    <a:pt x="894" y="1020"/>
                  </a:cubicBezTo>
                  <a:cubicBezTo>
                    <a:pt x="895" y="1026"/>
                    <a:pt x="880" y="1019"/>
                    <a:pt x="880" y="1019"/>
                  </a:cubicBezTo>
                  <a:cubicBezTo>
                    <a:pt x="877" y="1033"/>
                    <a:pt x="877" y="1033"/>
                    <a:pt x="877" y="1033"/>
                  </a:cubicBezTo>
                  <a:cubicBezTo>
                    <a:pt x="873" y="1025"/>
                    <a:pt x="873" y="1025"/>
                    <a:pt x="873" y="1025"/>
                  </a:cubicBezTo>
                  <a:cubicBezTo>
                    <a:pt x="867" y="1028"/>
                    <a:pt x="867" y="1028"/>
                    <a:pt x="867" y="1028"/>
                  </a:cubicBezTo>
                  <a:cubicBezTo>
                    <a:pt x="867" y="1028"/>
                    <a:pt x="871" y="1044"/>
                    <a:pt x="871" y="1049"/>
                  </a:cubicBezTo>
                  <a:cubicBezTo>
                    <a:pt x="871" y="1053"/>
                    <a:pt x="865" y="1053"/>
                    <a:pt x="862" y="1057"/>
                  </a:cubicBezTo>
                  <a:cubicBezTo>
                    <a:pt x="859" y="1060"/>
                    <a:pt x="868" y="1068"/>
                    <a:pt x="866" y="1073"/>
                  </a:cubicBezTo>
                  <a:cubicBezTo>
                    <a:pt x="864" y="1080"/>
                    <a:pt x="859" y="1091"/>
                    <a:pt x="852" y="1092"/>
                  </a:cubicBezTo>
                  <a:cubicBezTo>
                    <a:pt x="846" y="1092"/>
                    <a:pt x="844" y="1084"/>
                    <a:pt x="844" y="1084"/>
                  </a:cubicBezTo>
                  <a:cubicBezTo>
                    <a:pt x="830" y="1085"/>
                    <a:pt x="830" y="1085"/>
                    <a:pt x="830" y="1085"/>
                  </a:cubicBezTo>
                  <a:cubicBezTo>
                    <a:pt x="831" y="1090"/>
                    <a:pt x="831" y="1090"/>
                    <a:pt x="831" y="1090"/>
                  </a:cubicBezTo>
                  <a:cubicBezTo>
                    <a:pt x="831" y="1090"/>
                    <a:pt x="841" y="1091"/>
                    <a:pt x="842" y="1093"/>
                  </a:cubicBezTo>
                  <a:cubicBezTo>
                    <a:pt x="842" y="1096"/>
                    <a:pt x="830" y="1103"/>
                    <a:pt x="830" y="1103"/>
                  </a:cubicBezTo>
                  <a:cubicBezTo>
                    <a:pt x="833" y="1108"/>
                    <a:pt x="833" y="1108"/>
                    <a:pt x="833" y="1108"/>
                  </a:cubicBezTo>
                  <a:cubicBezTo>
                    <a:pt x="847" y="1103"/>
                    <a:pt x="847" y="1103"/>
                    <a:pt x="847" y="1103"/>
                  </a:cubicBezTo>
                  <a:cubicBezTo>
                    <a:pt x="847" y="1103"/>
                    <a:pt x="841" y="1098"/>
                    <a:pt x="851" y="1097"/>
                  </a:cubicBezTo>
                  <a:cubicBezTo>
                    <a:pt x="862" y="1097"/>
                    <a:pt x="852" y="1104"/>
                    <a:pt x="852" y="1104"/>
                  </a:cubicBezTo>
                  <a:cubicBezTo>
                    <a:pt x="865" y="1107"/>
                    <a:pt x="865" y="1107"/>
                    <a:pt x="865" y="1107"/>
                  </a:cubicBezTo>
                  <a:cubicBezTo>
                    <a:pt x="873" y="1120"/>
                    <a:pt x="873" y="1120"/>
                    <a:pt x="873" y="1120"/>
                  </a:cubicBezTo>
                  <a:cubicBezTo>
                    <a:pt x="894" y="1118"/>
                    <a:pt x="894" y="1118"/>
                    <a:pt x="894" y="1118"/>
                  </a:cubicBezTo>
                  <a:cubicBezTo>
                    <a:pt x="895" y="1112"/>
                    <a:pt x="895" y="1112"/>
                    <a:pt x="895" y="1112"/>
                  </a:cubicBezTo>
                  <a:cubicBezTo>
                    <a:pt x="903" y="1118"/>
                    <a:pt x="903" y="1118"/>
                    <a:pt x="903" y="1118"/>
                  </a:cubicBezTo>
                  <a:cubicBezTo>
                    <a:pt x="908" y="1118"/>
                    <a:pt x="908" y="1118"/>
                    <a:pt x="908" y="1118"/>
                  </a:cubicBezTo>
                  <a:cubicBezTo>
                    <a:pt x="911" y="1123"/>
                    <a:pt x="911" y="1123"/>
                    <a:pt x="911" y="1123"/>
                  </a:cubicBezTo>
                  <a:cubicBezTo>
                    <a:pt x="917" y="1122"/>
                    <a:pt x="917" y="1122"/>
                    <a:pt x="917" y="1122"/>
                  </a:cubicBezTo>
                  <a:cubicBezTo>
                    <a:pt x="926" y="1125"/>
                    <a:pt x="926" y="1125"/>
                    <a:pt x="926" y="1125"/>
                  </a:cubicBezTo>
                  <a:cubicBezTo>
                    <a:pt x="929" y="1122"/>
                    <a:pt x="929" y="1122"/>
                    <a:pt x="929" y="1122"/>
                  </a:cubicBezTo>
                  <a:cubicBezTo>
                    <a:pt x="943" y="1121"/>
                    <a:pt x="943" y="1121"/>
                    <a:pt x="943" y="1121"/>
                  </a:cubicBezTo>
                  <a:cubicBezTo>
                    <a:pt x="949" y="1128"/>
                    <a:pt x="949" y="1128"/>
                    <a:pt x="949" y="1128"/>
                  </a:cubicBezTo>
                  <a:cubicBezTo>
                    <a:pt x="949" y="1128"/>
                    <a:pt x="970" y="1130"/>
                    <a:pt x="976" y="1133"/>
                  </a:cubicBezTo>
                  <a:cubicBezTo>
                    <a:pt x="982" y="1136"/>
                    <a:pt x="998" y="1147"/>
                    <a:pt x="998" y="1147"/>
                  </a:cubicBezTo>
                  <a:cubicBezTo>
                    <a:pt x="1003" y="1146"/>
                    <a:pt x="1003" y="1146"/>
                    <a:pt x="1003" y="1146"/>
                  </a:cubicBezTo>
                  <a:cubicBezTo>
                    <a:pt x="1007" y="1150"/>
                    <a:pt x="1007" y="1150"/>
                    <a:pt x="1007" y="1150"/>
                  </a:cubicBezTo>
                  <a:cubicBezTo>
                    <a:pt x="1016" y="1151"/>
                    <a:pt x="1016" y="1151"/>
                    <a:pt x="1016" y="1151"/>
                  </a:cubicBezTo>
                  <a:cubicBezTo>
                    <a:pt x="1019" y="1155"/>
                    <a:pt x="1019" y="1155"/>
                    <a:pt x="1019" y="1155"/>
                  </a:cubicBezTo>
                  <a:cubicBezTo>
                    <a:pt x="1024" y="1154"/>
                    <a:pt x="1024" y="1154"/>
                    <a:pt x="1024" y="1154"/>
                  </a:cubicBezTo>
                  <a:cubicBezTo>
                    <a:pt x="1024" y="1154"/>
                    <a:pt x="1024" y="1144"/>
                    <a:pt x="1028" y="1139"/>
                  </a:cubicBezTo>
                  <a:cubicBezTo>
                    <a:pt x="1031" y="1135"/>
                    <a:pt x="1047" y="1137"/>
                    <a:pt x="1047" y="1137"/>
                  </a:cubicBezTo>
                  <a:cubicBezTo>
                    <a:pt x="1050" y="1132"/>
                    <a:pt x="1050" y="1132"/>
                    <a:pt x="1050" y="1132"/>
                  </a:cubicBezTo>
                  <a:cubicBezTo>
                    <a:pt x="1072" y="1135"/>
                    <a:pt x="1072" y="1135"/>
                    <a:pt x="1072" y="1135"/>
                  </a:cubicBezTo>
                  <a:cubicBezTo>
                    <a:pt x="1073" y="1134"/>
                    <a:pt x="1073" y="1134"/>
                    <a:pt x="1073" y="1134"/>
                  </a:cubicBezTo>
                  <a:cubicBezTo>
                    <a:pt x="1080" y="1134"/>
                    <a:pt x="1080" y="1134"/>
                    <a:pt x="1080" y="1134"/>
                  </a:cubicBezTo>
                  <a:cubicBezTo>
                    <a:pt x="1085" y="1130"/>
                    <a:pt x="1085" y="1130"/>
                    <a:pt x="1085" y="1130"/>
                  </a:cubicBezTo>
                  <a:cubicBezTo>
                    <a:pt x="1085" y="1130"/>
                    <a:pt x="1095" y="1136"/>
                    <a:pt x="1107" y="1133"/>
                  </a:cubicBezTo>
                  <a:cubicBezTo>
                    <a:pt x="1120" y="1131"/>
                    <a:pt x="1137" y="1117"/>
                    <a:pt x="1137" y="1117"/>
                  </a:cubicBezTo>
                  <a:cubicBezTo>
                    <a:pt x="1143" y="1118"/>
                    <a:pt x="1143" y="1118"/>
                    <a:pt x="1143" y="1118"/>
                  </a:cubicBezTo>
                  <a:cubicBezTo>
                    <a:pt x="1143" y="1118"/>
                    <a:pt x="1146" y="1113"/>
                    <a:pt x="1154" y="1113"/>
                  </a:cubicBezTo>
                  <a:cubicBezTo>
                    <a:pt x="1161" y="1112"/>
                    <a:pt x="1162" y="1117"/>
                    <a:pt x="1169" y="1119"/>
                  </a:cubicBezTo>
                  <a:cubicBezTo>
                    <a:pt x="1175" y="1122"/>
                    <a:pt x="1192" y="1117"/>
                    <a:pt x="1192" y="1117"/>
                  </a:cubicBezTo>
                  <a:cubicBezTo>
                    <a:pt x="1210" y="1117"/>
                    <a:pt x="1210" y="1117"/>
                    <a:pt x="1210" y="1117"/>
                  </a:cubicBezTo>
                  <a:cubicBezTo>
                    <a:pt x="1208" y="1123"/>
                    <a:pt x="1208" y="1123"/>
                    <a:pt x="1208" y="1123"/>
                  </a:cubicBezTo>
                  <a:cubicBezTo>
                    <a:pt x="1208" y="1123"/>
                    <a:pt x="1215" y="1125"/>
                    <a:pt x="1221" y="1124"/>
                  </a:cubicBezTo>
                  <a:cubicBezTo>
                    <a:pt x="1227" y="1124"/>
                    <a:pt x="1233" y="1115"/>
                    <a:pt x="1233" y="1115"/>
                  </a:cubicBezTo>
                  <a:cubicBezTo>
                    <a:pt x="1233" y="1108"/>
                    <a:pt x="1233" y="1108"/>
                    <a:pt x="1233" y="1108"/>
                  </a:cubicBezTo>
                  <a:cubicBezTo>
                    <a:pt x="1233" y="1108"/>
                    <a:pt x="1239" y="1103"/>
                    <a:pt x="1243" y="1100"/>
                  </a:cubicBezTo>
                  <a:cubicBezTo>
                    <a:pt x="1248" y="1098"/>
                    <a:pt x="1259" y="1103"/>
                    <a:pt x="1259" y="1103"/>
                  </a:cubicBezTo>
                  <a:cubicBezTo>
                    <a:pt x="1259" y="1093"/>
                    <a:pt x="1259" y="1093"/>
                    <a:pt x="1259" y="1093"/>
                  </a:cubicBezTo>
                  <a:cubicBezTo>
                    <a:pt x="1266" y="1094"/>
                    <a:pt x="1266" y="1094"/>
                    <a:pt x="1266" y="1094"/>
                  </a:cubicBezTo>
                  <a:cubicBezTo>
                    <a:pt x="1274" y="1090"/>
                    <a:pt x="1274" y="1090"/>
                    <a:pt x="1274" y="1090"/>
                  </a:cubicBezTo>
                  <a:cubicBezTo>
                    <a:pt x="1285" y="1097"/>
                    <a:pt x="1285" y="1097"/>
                    <a:pt x="1285" y="1097"/>
                  </a:cubicBezTo>
                  <a:cubicBezTo>
                    <a:pt x="1291" y="1091"/>
                    <a:pt x="1291" y="1091"/>
                    <a:pt x="1291" y="1091"/>
                  </a:cubicBezTo>
                  <a:cubicBezTo>
                    <a:pt x="1302" y="1088"/>
                    <a:pt x="1302" y="1088"/>
                    <a:pt x="1302" y="1088"/>
                  </a:cubicBezTo>
                  <a:cubicBezTo>
                    <a:pt x="1302" y="1088"/>
                    <a:pt x="1305" y="1105"/>
                    <a:pt x="1309" y="1109"/>
                  </a:cubicBezTo>
                  <a:cubicBezTo>
                    <a:pt x="1315" y="1113"/>
                    <a:pt x="1337" y="1108"/>
                    <a:pt x="1347" y="1108"/>
                  </a:cubicBezTo>
                  <a:cubicBezTo>
                    <a:pt x="1357" y="1107"/>
                    <a:pt x="1359" y="1109"/>
                    <a:pt x="1359" y="1109"/>
                  </a:cubicBezTo>
                  <a:cubicBezTo>
                    <a:pt x="1367" y="1105"/>
                    <a:pt x="1367" y="1105"/>
                    <a:pt x="1367" y="1105"/>
                  </a:cubicBezTo>
                  <a:cubicBezTo>
                    <a:pt x="1367" y="1105"/>
                    <a:pt x="1371" y="1106"/>
                    <a:pt x="1378" y="1106"/>
                  </a:cubicBezTo>
                  <a:cubicBezTo>
                    <a:pt x="1383" y="1106"/>
                    <a:pt x="1388" y="1115"/>
                    <a:pt x="1388" y="1115"/>
                  </a:cubicBezTo>
                  <a:cubicBezTo>
                    <a:pt x="1390" y="1112"/>
                    <a:pt x="1390" y="1112"/>
                    <a:pt x="1390" y="1112"/>
                  </a:cubicBezTo>
                  <a:cubicBezTo>
                    <a:pt x="1390" y="1112"/>
                    <a:pt x="1407" y="1123"/>
                    <a:pt x="1408" y="1123"/>
                  </a:cubicBezTo>
                  <a:cubicBezTo>
                    <a:pt x="1411" y="1123"/>
                    <a:pt x="1417" y="1121"/>
                    <a:pt x="1429" y="1120"/>
                  </a:cubicBezTo>
                  <a:cubicBezTo>
                    <a:pt x="1440" y="1119"/>
                    <a:pt x="1435" y="1108"/>
                    <a:pt x="1435" y="1108"/>
                  </a:cubicBezTo>
                  <a:cubicBezTo>
                    <a:pt x="1438" y="1102"/>
                    <a:pt x="1438" y="1102"/>
                    <a:pt x="1438" y="1102"/>
                  </a:cubicBezTo>
                  <a:cubicBezTo>
                    <a:pt x="1437" y="1091"/>
                    <a:pt x="1437" y="1091"/>
                    <a:pt x="1437" y="1091"/>
                  </a:cubicBezTo>
                  <a:cubicBezTo>
                    <a:pt x="1446" y="1078"/>
                    <a:pt x="1446" y="1078"/>
                    <a:pt x="1446" y="1078"/>
                  </a:cubicBezTo>
                  <a:cubicBezTo>
                    <a:pt x="1445" y="1060"/>
                    <a:pt x="1445" y="1060"/>
                    <a:pt x="1445" y="1060"/>
                  </a:cubicBezTo>
                  <a:cubicBezTo>
                    <a:pt x="1434" y="1060"/>
                    <a:pt x="1434" y="1060"/>
                    <a:pt x="1434" y="1060"/>
                  </a:cubicBezTo>
                  <a:cubicBezTo>
                    <a:pt x="1417" y="1047"/>
                    <a:pt x="1417" y="1047"/>
                    <a:pt x="1417" y="1047"/>
                  </a:cubicBezTo>
                  <a:cubicBezTo>
                    <a:pt x="1417" y="1047"/>
                    <a:pt x="1406" y="1046"/>
                    <a:pt x="1404" y="1045"/>
                  </a:cubicBezTo>
                  <a:cubicBezTo>
                    <a:pt x="1402" y="1045"/>
                    <a:pt x="1391" y="1038"/>
                    <a:pt x="1391" y="1038"/>
                  </a:cubicBezTo>
                  <a:cubicBezTo>
                    <a:pt x="1391" y="1038"/>
                    <a:pt x="1387" y="1038"/>
                    <a:pt x="1382" y="1036"/>
                  </a:cubicBezTo>
                  <a:cubicBezTo>
                    <a:pt x="1378" y="1035"/>
                    <a:pt x="1380" y="1033"/>
                    <a:pt x="1376" y="1026"/>
                  </a:cubicBezTo>
                  <a:cubicBezTo>
                    <a:pt x="1372" y="1020"/>
                    <a:pt x="1365" y="1024"/>
                    <a:pt x="1358" y="1018"/>
                  </a:cubicBezTo>
                  <a:cubicBezTo>
                    <a:pt x="1352" y="1012"/>
                    <a:pt x="1356" y="999"/>
                    <a:pt x="1356" y="999"/>
                  </a:cubicBezTo>
                  <a:cubicBezTo>
                    <a:pt x="1350" y="999"/>
                    <a:pt x="1350" y="999"/>
                    <a:pt x="1350" y="999"/>
                  </a:cubicBezTo>
                  <a:cubicBezTo>
                    <a:pt x="1341" y="977"/>
                    <a:pt x="1341" y="977"/>
                    <a:pt x="1341" y="977"/>
                  </a:cubicBezTo>
                  <a:cubicBezTo>
                    <a:pt x="1341" y="964"/>
                    <a:pt x="1341" y="964"/>
                    <a:pt x="1341" y="964"/>
                  </a:cubicBezTo>
                  <a:cubicBezTo>
                    <a:pt x="1343" y="961"/>
                    <a:pt x="1343" y="961"/>
                    <a:pt x="1343" y="961"/>
                  </a:cubicBezTo>
                  <a:cubicBezTo>
                    <a:pt x="1343" y="961"/>
                    <a:pt x="1342" y="959"/>
                    <a:pt x="1339" y="959"/>
                  </a:cubicBezTo>
                  <a:cubicBezTo>
                    <a:pt x="1335" y="960"/>
                    <a:pt x="1338" y="972"/>
                    <a:pt x="1338" y="972"/>
                  </a:cubicBezTo>
                  <a:cubicBezTo>
                    <a:pt x="1342" y="993"/>
                    <a:pt x="1342" y="993"/>
                    <a:pt x="1342" y="993"/>
                  </a:cubicBezTo>
                  <a:cubicBezTo>
                    <a:pt x="1339" y="992"/>
                    <a:pt x="1339" y="992"/>
                    <a:pt x="1339" y="992"/>
                  </a:cubicBezTo>
                  <a:cubicBezTo>
                    <a:pt x="1337" y="974"/>
                    <a:pt x="1337" y="974"/>
                    <a:pt x="1337" y="974"/>
                  </a:cubicBezTo>
                  <a:cubicBezTo>
                    <a:pt x="1333" y="973"/>
                    <a:pt x="1333" y="973"/>
                    <a:pt x="1333" y="973"/>
                  </a:cubicBezTo>
                  <a:cubicBezTo>
                    <a:pt x="1313" y="957"/>
                    <a:pt x="1313" y="957"/>
                    <a:pt x="1313" y="957"/>
                  </a:cubicBezTo>
                  <a:cubicBezTo>
                    <a:pt x="1313" y="957"/>
                    <a:pt x="1310" y="960"/>
                    <a:pt x="1308" y="960"/>
                  </a:cubicBezTo>
                  <a:cubicBezTo>
                    <a:pt x="1306" y="960"/>
                    <a:pt x="1304" y="955"/>
                    <a:pt x="1301" y="952"/>
                  </a:cubicBezTo>
                  <a:cubicBezTo>
                    <a:pt x="1297" y="950"/>
                    <a:pt x="1286" y="956"/>
                    <a:pt x="1286" y="956"/>
                  </a:cubicBezTo>
                  <a:cubicBezTo>
                    <a:pt x="1286" y="956"/>
                    <a:pt x="1277" y="946"/>
                    <a:pt x="1275" y="942"/>
                  </a:cubicBezTo>
                  <a:cubicBezTo>
                    <a:pt x="1273" y="936"/>
                    <a:pt x="1281" y="930"/>
                    <a:pt x="1285" y="924"/>
                  </a:cubicBezTo>
                  <a:cubicBezTo>
                    <a:pt x="1290" y="917"/>
                    <a:pt x="1287" y="902"/>
                    <a:pt x="1287" y="902"/>
                  </a:cubicBezTo>
                  <a:cubicBezTo>
                    <a:pt x="1283" y="899"/>
                    <a:pt x="1283" y="899"/>
                    <a:pt x="1283" y="899"/>
                  </a:cubicBezTo>
                  <a:cubicBezTo>
                    <a:pt x="1287" y="894"/>
                    <a:pt x="1287" y="894"/>
                    <a:pt x="1287" y="894"/>
                  </a:cubicBezTo>
                  <a:cubicBezTo>
                    <a:pt x="1284" y="893"/>
                    <a:pt x="1284" y="893"/>
                    <a:pt x="1284" y="893"/>
                  </a:cubicBezTo>
                  <a:cubicBezTo>
                    <a:pt x="1283" y="877"/>
                    <a:pt x="1283" y="877"/>
                    <a:pt x="1283" y="877"/>
                  </a:cubicBezTo>
                  <a:cubicBezTo>
                    <a:pt x="1286" y="870"/>
                    <a:pt x="1286" y="870"/>
                    <a:pt x="1286" y="870"/>
                  </a:cubicBezTo>
                  <a:cubicBezTo>
                    <a:pt x="1286" y="870"/>
                    <a:pt x="1280" y="865"/>
                    <a:pt x="1281" y="862"/>
                  </a:cubicBezTo>
                  <a:cubicBezTo>
                    <a:pt x="1282" y="858"/>
                    <a:pt x="1291" y="864"/>
                    <a:pt x="1296" y="865"/>
                  </a:cubicBezTo>
                  <a:cubicBezTo>
                    <a:pt x="1300" y="865"/>
                    <a:pt x="1299" y="862"/>
                    <a:pt x="1299" y="862"/>
                  </a:cubicBezTo>
                  <a:cubicBezTo>
                    <a:pt x="1299" y="862"/>
                    <a:pt x="1291" y="856"/>
                    <a:pt x="1293" y="853"/>
                  </a:cubicBezTo>
                  <a:cubicBezTo>
                    <a:pt x="1296" y="850"/>
                    <a:pt x="1306" y="844"/>
                    <a:pt x="1306" y="844"/>
                  </a:cubicBezTo>
                  <a:cubicBezTo>
                    <a:pt x="1313" y="846"/>
                    <a:pt x="1313" y="846"/>
                    <a:pt x="1313" y="846"/>
                  </a:cubicBezTo>
                  <a:cubicBezTo>
                    <a:pt x="1317" y="845"/>
                    <a:pt x="1317" y="845"/>
                    <a:pt x="1317" y="845"/>
                  </a:cubicBezTo>
                  <a:cubicBezTo>
                    <a:pt x="1305" y="836"/>
                    <a:pt x="1305" y="836"/>
                    <a:pt x="1305" y="836"/>
                  </a:cubicBezTo>
                  <a:cubicBezTo>
                    <a:pt x="1308" y="831"/>
                    <a:pt x="1308" y="831"/>
                    <a:pt x="1308" y="831"/>
                  </a:cubicBezTo>
                  <a:cubicBezTo>
                    <a:pt x="1322" y="838"/>
                    <a:pt x="1322" y="838"/>
                    <a:pt x="1322" y="838"/>
                  </a:cubicBezTo>
                  <a:cubicBezTo>
                    <a:pt x="1327" y="836"/>
                    <a:pt x="1327" y="836"/>
                    <a:pt x="1327" y="836"/>
                  </a:cubicBezTo>
                  <a:cubicBezTo>
                    <a:pt x="1320" y="832"/>
                    <a:pt x="1320" y="832"/>
                    <a:pt x="1320" y="832"/>
                  </a:cubicBezTo>
                  <a:cubicBezTo>
                    <a:pt x="1323" y="825"/>
                    <a:pt x="1323" y="825"/>
                    <a:pt x="1323" y="825"/>
                  </a:cubicBezTo>
                  <a:cubicBezTo>
                    <a:pt x="1313" y="820"/>
                    <a:pt x="1313" y="820"/>
                    <a:pt x="1313" y="820"/>
                  </a:cubicBezTo>
                  <a:cubicBezTo>
                    <a:pt x="1314" y="815"/>
                    <a:pt x="1314" y="815"/>
                    <a:pt x="1314" y="815"/>
                  </a:cubicBezTo>
                  <a:cubicBezTo>
                    <a:pt x="1322" y="817"/>
                    <a:pt x="1322" y="817"/>
                    <a:pt x="1322" y="817"/>
                  </a:cubicBezTo>
                  <a:cubicBezTo>
                    <a:pt x="1325" y="817"/>
                    <a:pt x="1325" y="817"/>
                    <a:pt x="1325" y="817"/>
                  </a:cubicBezTo>
                  <a:cubicBezTo>
                    <a:pt x="1318" y="812"/>
                    <a:pt x="1318" y="812"/>
                    <a:pt x="1318" y="812"/>
                  </a:cubicBezTo>
                  <a:cubicBezTo>
                    <a:pt x="1323" y="809"/>
                    <a:pt x="1323" y="809"/>
                    <a:pt x="1323" y="809"/>
                  </a:cubicBezTo>
                  <a:cubicBezTo>
                    <a:pt x="1331" y="813"/>
                    <a:pt x="1331" y="813"/>
                    <a:pt x="1331" y="813"/>
                  </a:cubicBezTo>
                  <a:cubicBezTo>
                    <a:pt x="1331" y="813"/>
                    <a:pt x="1331" y="806"/>
                    <a:pt x="1329" y="803"/>
                  </a:cubicBezTo>
                  <a:cubicBezTo>
                    <a:pt x="1326" y="800"/>
                    <a:pt x="1319" y="801"/>
                    <a:pt x="1320" y="797"/>
                  </a:cubicBezTo>
                  <a:cubicBezTo>
                    <a:pt x="1321" y="791"/>
                    <a:pt x="1332" y="792"/>
                    <a:pt x="1332" y="792"/>
                  </a:cubicBezTo>
                  <a:cubicBezTo>
                    <a:pt x="1324" y="788"/>
                    <a:pt x="1324" y="788"/>
                    <a:pt x="1324" y="788"/>
                  </a:cubicBezTo>
                  <a:cubicBezTo>
                    <a:pt x="1324" y="788"/>
                    <a:pt x="1301" y="792"/>
                    <a:pt x="1290" y="791"/>
                  </a:cubicBezTo>
                  <a:cubicBezTo>
                    <a:pt x="1281" y="790"/>
                    <a:pt x="1280" y="784"/>
                    <a:pt x="1284" y="777"/>
                  </a:cubicBezTo>
                  <a:cubicBezTo>
                    <a:pt x="1288" y="772"/>
                    <a:pt x="1298" y="778"/>
                    <a:pt x="1302" y="774"/>
                  </a:cubicBezTo>
                  <a:cubicBezTo>
                    <a:pt x="1307" y="769"/>
                    <a:pt x="1288" y="762"/>
                    <a:pt x="1281" y="760"/>
                  </a:cubicBezTo>
                  <a:cubicBezTo>
                    <a:pt x="1273" y="758"/>
                    <a:pt x="1268" y="747"/>
                    <a:pt x="1263" y="744"/>
                  </a:cubicBezTo>
                  <a:cubicBezTo>
                    <a:pt x="1257" y="742"/>
                    <a:pt x="1256" y="746"/>
                    <a:pt x="1249" y="746"/>
                  </a:cubicBezTo>
                  <a:cubicBezTo>
                    <a:pt x="1242" y="746"/>
                    <a:pt x="1241" y="735"/>
                    <a:pt x="1232" y="732"/>
                  </a:cubicBezTo>
                  <a:cubicBezTo>
                    <a:pt x="1222" y="729"/>
                    <a:pt x="1225" y="741"/>
                    <a:pt x="1218" y="743"/>
                  </a:cubicBezTo>
                  <a:cubicBezTo>
                    <a:pt x="1211" y="745"/>
                    <a:pt x="1206" y="744"/>
                    <a:pt x="1206" y="744"/>
                  </a:cubicBezTo>
                  <a:cubicBezTo>
                    <a:pt x="1210" y="752"/>
                    <a:pt x="1210" y="752"/>
                    <a:pt x="1210" y="752"/>
                  </a:cubicBezTo>
                  <a:cubicBezTo>
                    <a:pt x="1210" y="752"/>
                    <a:pt x="1198" y="752"/>
                    <a:pt x="1192" y="750"/>
                  </a:cubicBezTo>
                  <a:cubicBezTo>
                    <a:pt x="1187" y="749"/>
                    <a:pt x="1188" y="742"/>
                    <a:pt x="1189" y="740"/>
                  </a:cubicBezTo>
                  <a:cubicBezTo>
                    <a:pt x="1191" y="737"/>
                    <a:pt x="1186" y="735"/>
                    <a:pt x="1184" y="732"/>
                  </a:cubicBezTo>
                  <a:cubicBezTo>
                    <a:pt x="1181" y="730"/>
                    <a:pt x="1181" y="726"/>
                    <a:pt x="1181" y="726"/>
                  </a:cubicBezTo>
                  <a:cubicBezTo>
                    <a:pt x="1152" y="732"/>
                    <a:pt x="1152" y="732"/>
                    <a:pt x="1152" y="732"/>
                  </a:cubicBezTo>
                  <a:cubicBezTo>
                    <a:pt x="1146" y="693"/>
                    <a:pt x="1146" y="693"/>
                    <a:pt x="1146" y="693"/>
                  </a:cubicBezTo>
                  <a:cubicBezTo>
                    <a:pt x="1146" y="693"/>
                    <a:pt x="1152" y="683"/>
                    <a:pt x="1149" y="675"/>
                  </a:cubicBezTo>
                  <a:cubicBezTo>
                    <a:pt x="1146" y="666"/>
                    <a:pt x="1136" y="668"/>
                    <a:pt x="1136" y="668"/>
                  </a:cubicBezTo>
                  <a:cubicBezTo>
                    <a:pt x="1124" y="633"/>
                    <a:pt x="1124" y="633"/>
                    <a:pt x="1124" y="633"/>
                  </a:cubicBezTo>
                  <a:cubicBezTo>
                    <a:pt x="1133" y="618"/>
                    <a:pt x="1133" y="618"/>
                    <a:pt x="1133" y="618"/>
                  </a:cubicBezTo>
                  <a:cubicBezTo>
                    <a:pt x="1134" y="613"/>
                    <a:pt x="1125" y="612"/>
                    <a:pt x="1125" y="604"/>
                  </a:cubicBezTo>
                  <a:cubicBezTo>
                    <a:pt x="1124" y="597"/>
                    <a:pt x="1128" y="590"/>
                    <a:pt x="1138" y="590"/>
                  </a:cubicBezTo>
                  <a:cubicBezTo>
                    <a:pt x="1146" y="590"/>
                    <a:pt x="1158" y="599"/>
                    <a:pt x="1161" y="604"/>
                  </a:cubicBezTo>
                  <a:cubicBezTo>
                    <a:pt x="1165" y="611"/>
                    <a:pt x="1172" y="610"/>
                    <a:pt x="1178" y="610"/>
                  </a:cubicBezTo>
                  <a:cubicBezTo>
                    <a:pt x="1184" y="610"/>
                    <a:pt x="1190" y="596"/>
                    <a:pt x="1191" y="586"/>
                  </a:cubicBezTo>
                  <a:cubicBezTo>
                    <a:pt x="1192" y="577"/>
                    <a:pt x="1185" y="585"/>
                    <a:pt x="1185" y="585"/>
                  </a:cubicBezTo>
                  <a:cubicBezTo>
                    <a:pt x="1185" y="585"/>
                    <a:pt x="1182" y="580"/>
                    <a:pt x="1177" y="578"/>
                  </a:cubicBezTo>
                  <a:cubicBezTo>
                    <a:pt x="1173" y="574"/>
                    <a:pt x="1163" y="562"/>
                    <a:pt x="1163" y="562"/>
                  </a:cubicBezTo>
                  <a:cubicBezTo>
                    <a:pt x="1159" y="562"/>
                    <a:pt x="1159" y="562"/>
                    <a:pt x="1159" y="562"/>
                  </a:cubicBezTo>
                  <a:cubicBezTo>
                    <a:pt x="1160" y="558"/>
                    <a:pt x="1160" y="558"/>
                    <a:pt x="1160" y="558"/>
                  </a:cubicBezTo>
                  <a:cubicBezTo>
                    <a:pt x="1160" y="558"/>
                    <a:pt x="1165" y="556"/>
                    <a:pt x="1171" y="555"/>
                  </a:cubicBezTo>
                  <a:cubicBezTo>
                    <a:pt x="1177" y="554"/>
                    <a:pt x="1175" y="538"/>
                    <a:pt x="1175" y="538"/>
                  </a:cubicBezTo>
                  <a:cubicBezTo>
                    <a:pt x="1175" y="538"/>
                    <a:pt x="1182" y="533"/>
                    <a:pt x="1183" y="527"/>
                  </a:cubicBezTo>
                  <a:cubicBezTo>
                    <a:pt x="1185" y="523"/>
                    <a:pt x="1175" y="524"/>
                    <a:pt x="1175" y="524"/>
                  </a:cubicBezTo>
                  <a:cubicBezTo>
                    <a:pt x="1173" y="514"/>
                    <a:pt x="1173" y="514"/>
                    <a:pt x="1173" y="514"/>
                  </a:cubicBezTo>
                  <a:cubicBezTo>
                    <a:pt x="1183" y="508"/>
                    <a:pt x="1183" y="508"/>
                    <a:pt x="1183" y="508"/>
                  </a:cubicBezTo>
                  <a:cubicBezTo>
                    <a:pt x="1189" y="497"/>
                    <a:pt x="1189" y="497"/>
                    <a:pt x="1189" y="497"/>
                  </a:cubicBezTo>
                  <a:cubicBezTo>
                    <a:pt x="1189" y="497"/>
                    <a:pt x="1202" y="489"/>
                    <a:pt x="1202" y="486"/>
                  </a:cubicBezTo>
                  <a:cubicBezTo>
                    <a:pt x="1203" y="482"/>
                    <a:pt x="1196" y="483"/>
                    <a:pt x="1195" y="479"/>
                  </a:cubicBezTo>
                  <a:cubicBezTo>
                    <a:pt x="1194" y="477"/>
                    <a:pt x="1204" y="475"/>
                    <a:pt x="1204" y="472"/>
                  </a:cubicBezTo>
                  <a:cubicBezTo>
                    <a:pt x="1204" y="470"/>
                    <a:pt x="1199" y="463"/>
                    <a:pt x="1201" y="461"/>
                  </a:cubicBezTo>
                  <a:cubicBezTo>
                    <a:pt x="1203" y="459"/>
                    <a:pt x="1208" y="456"/>
                    <a:pt x="1208" y="456"/>
                  </a:cubicBezTo>
                  <a:cubicBezTo>
                    <a:pt x="1201" y="450"/>
                    <a:pt x="1201" y="450"/>
                    <a:pt x="1201" y="450"/>
                  </a:cubicBezTo>
                  <a:cubicBezTo>
                    <a:pt x="1212" y="450"/>
                    <a:pt x="1212" y="450"/>
                    <a:pt x="1212" y="450"/>
                  </a:cubicBezTo>
                  <a:cubicBezTo>
                    <a:pt x="1212" y="450"/>
                    <a:pt x="1223" y="443"/>
                    <a:pt x="1226" y="444"/>
                  </a:cubicBezTo>
                  <a:cubicBezTo>
                    <a:pt x="1229" y="445"/>
                    <a:pt x="1223" y="455"/>
                    <a:pt x="1228" y="456"/>
                  </a:cubicBezTo>
                  <a:cubicBezTo>
                    <a:pt x="1234" y="458"/>
                    <a:pt x="1235" y="445"/>
                    <a:pt x="1235" y="445"/>
                  </a:cubicBezTo>
                  <a:cubicBezTo>
                    <a:pt x="1235" y="445"/>
                    <a:pt x="1240" y="446"/>
                    <a:pt x="1243" y="444"/>
                  </a:cubicBezTo>
                  <a:cubicBezTo>
                    <a:pt x="1247" y="442"/>
                    <a:pt x="1238" y="436"/>
                    <a:pt x="1240" y="431"/>
                  </a:cubicBezTo>
                  <a:cubicBezTo>
                    <a:pt x="1242" y="427"/>
                    <a:pt x="1251" y="427"/>
                    <a:pt x="1251" y="427"/>
                  </a:cubicBezTo>
                  <a:cubicBezTo>
                    <a:pt x="1249" y="420"/>
                    <a:pt x="1249" y="420"/>
                    <a:pt x="1249" y="420"/>
                  </a:cubicBezTo>
                  <a:cubicBezTo>
                    <a:pt x="1253" y="418"/>
                    <a:pt x="1253" y="418"/>
                    <a:pt x="1253" y="418"/>
                  </a:cubicBezTo>
                  <a:cubicBezTo>
                    <a:pt x="1253" y="418"/>
                    <a:pt x="1269" y="428"/>
                    <a:pt x="1275" y="427"/>
                  </a:cubicBezTo>
                  <a:cubicBezTo>
                    <a:pt x="1281" y="427"/>
                    <a:pt x="1277" y="421"/>
                    <a:pt x="1277" y="421"/>
                  </a:cubicBezTo>
                  <a:cubicBezTo>
                    <a:pt x="1285" y="421"/>
                    <a:pt x="1285" y="421"/>
                    <a:pt x="1285" y="421"/>
                  </a:cubicBezTo>
                  <a:cubicBezTo>
                    <a:pt x="1285" y="421"/>
                    <a:pt x="1298" y="409"/>
                    <a:pt x="1306" y="408"/>
                  </a:cubicBezTo>
                  <a:cubicBezTo>
                    <a:pt x="1315" y="407"/>
                    <a:pt x="1313" y="415"/>
                    <a:pt x="1318" y="416"/>
                  </a:cubicBezTo>
                  <a:cubicBezTo>
                    <a:pt x="1322" y="418"/>
                    <a:pt x="1323" y="416"/>
                    <a:pt x="1326" y="412"/>
                  </a:cubicBezTo>
                  <a:cubicBezTo>
                    <a:pt x="1329" y="409"/>
                    <a:pt x="1334" y="410"/>
                    <a:pt x="1339" y="414"/>
                  </a:cubicBezTo>
                  <a:cubicBezTo>
                    <a:pt x="1345" y="419"/>
                    <a:pt x="1351" y="418"/>
                    <a:pt x="1356" y="418"/>
                  </a:cubicBezTo>
                  <a:cubicBezTo>
                    <a:pt x="1362" y="418"/>
                    <a:pt x="1363" y="419"/>
                    <a:pt x="1363" y="423"/>
                  </a:cubicBezTo>
                  <a:cubicBezTo>
                    <a:pt x="1363" y="426"/>
                    <a:pt x="1366" y="432"/>
                    <a:pt x="1370" y="435"/>
                  </a:cubicBezTo>
                  <a:cubicBezTo>
                    <a:pt x="1375" y="438"/>
                    <a:pt x="1376" y="430"/>
                    <a:pt x="1378" y="426"/>
                  </a:cubicBezTo>
                  <a:cubicBezTo>
                    <a:pt x="1379" y="422"/>
                    <a:pt x="1371" y="422"/>
                    <a:pt x="1369" y="418"/>
                  </a:cubicBezTo>
                  <a:cubicBezTo>
                    <a:pt x="1367" y="412"/>
                    <a:pt x="1362" y="413"/>
                    <a:pt x="1358" y="413"/>
                  </a:cubicBezTo>
                  <a:cubicBezTo>
                    <a:pt x="1356" y="412"/>
                    <a:pt x="1356" y="409"/>
                    <a:pt x="1358" y="405"/>
                  </a:cubicBezTo>
                  <a:cubicBezTo>
                    <a:pt x="1360" y="400"/>
                    <a:pt x="1372" y="405"/>
                    <a:pt x="1372" y="405"/>
                  </a:cubicBezTo>
                  <a:cubicBezTo>
                    <a:pt x="1372" y="405"/>
                    <a:pt x="1375" y="403"/>
                    <a:pt x="1379" y="403"/>
                  </a:cubicBezTo>
                  <a:cubicBezTo>
                    <a:pt x="1382" y="404"/>
                    <a:pt x="1382" y="407"/>
                    <a:pt x="1382" y="407"/>
                  </a:cubicBezTo>
                  <a:cubicBezTo>
                    <a:pt x="1414" y="404"/>
                    <a:pt x="1414" y="404"/>
                    <a:pt x="1414" y="404"/>
                  </a:cubicBezTo>
                  <a:cubicBezTo>
                    <a:pt x="1414" y="404"/>
                    <a:pt x="1418" y="392"/>
                    <a:pt x="1420" y="387"/>
                  </a:cubicBezTo>
                  <a:cubicBezTo>
                    <a:pt x="1422" y="380"/>
                    <a:pt x="1416" y="374"/>
                    <a:pt x="1416" y="374"/>
                  </a:cubicBezTo>
                  <a:cubicBezTo>
                    <a:pt x="1421" y="372"/>
                    <a:pt x="1421" y="372"/>
                    <a:pt x="1421" y="372"/>
                  </a:cubicBezTo>
                  <a:cubicBezTo>
                    <a:pt x="1420" y="357"/>
                    <a:pt x="1420" y="357"/>
                    <a:pt x="1420" y="357"/>
                  </a:cubicBezTo>
                  <a:cubicBezTo>
                    <a:pt x="1420" y="357"/>
                    <a:pt x="1427" y="361"/>
                    <a:pt x="1431" y="361"/>
                  </a:cubicBezTo>
                  <a:cubicBezTo>
                    <a:pt x="1435" y="360"/>
                    <a:pt x="1430" y="352"/>
                    <a:pt x="1430" y="352"/>
                  </a:cubicBezTo>
                  <a:cubicBezTo>
                    <a:pt x="1442" y="343"/>
                    <a:pt x="1442" y="343"/>
                    <a:pt x="1442" y="343"/>
                  </a:cubicBezTo>
                  <a:cubicBezTo>
                    <a:pt x="1442" y="343"/>
                    <a:pt x="1456" y="348"/>
                    <a:pt x="1461" y="346"/>
                  </a:cubicBezTo>
                  <a:cubicBezTo>
                    <a:pt x="1464" y="344"/>
                    <a:pt x="1460" y="340"/>
                    <a:pt x="1461" y="337"/>
                  </a:cubicBezTo>
                  <a:cubicBezTo>
                    <a:pt x="1462" y="336"/>
                    <a:pt x="1469" y="336"/>
                    <a:pt x="1469" y="336"/>
                  </a:cubicBezTo>
                  <a:cubicBezTo>
                    <a:pt x="1460" y="327"/>
                    <a:pt x="1460" y="327"/>
                    <a:pt x="1460" y="327"/>
                  </a:cubicBezTo>
                  <a:cubicBezTo>
                    <a:pt x="1460" y="327"/>
                    <a:pt x="1477" y="320"/>
                    <a:pt x="1479" y="318"/>
                  </a:cubicBezTo>
                  <a:cubicBezTo>
                    <a:pt x="1482" y="316"/>
                    <a:pt x="1478" y="309"/>
                    <a:pt x="1478" y="309"/>
                  </a:cubicBezTo>
                  <a:cubicBezTo>
                    <a:pt x="1478" y="309"/>
                    <a:pt x="1483" y="308"/>
                    <a:pt x="1488" y="306"/>
                  </a:cubicBezTo>
                  <a:cubicBezTo>
                    <a:pt x="1494" y="306"/>
                    <a:pt x="1494" y="312"/>
                    <a:pt x="1503" y="317"/>
                  </a:cubicBezTo>
                  <a:cubicBezTo>
                    <a:pt x="1511" y="321"/>
                    <a:pt x="1523" y="314"/>
                    <a:pt x="1532" y="310"/>
                  </a:cubicBezTo>
                  <a:cubicBezTo>
                    <a:pt x="1532" y="229"/>
                    <a:pt x="1532" y="229"/>
                    <a:pt x="1532" y="229"/>
                  </a:cubicBezTo>
                  <a:lnTo>
                    <a:pt x="1522" y="230"/>
                  </a:lnTo>
                  <a:close/>
                  <a:moveTo>
                    <a:pt x="375" y="212"/>
                  </a:moveTo>
                  <a:cubicBezTo>
                    <a:pt x="373" y="220"/>
                    <a:pt x="367" y="219"/>
                    <a:pt x="367" y="219"/>
                  </a:cubicBezTo>
                  <a:cubicBezTo>
                    <a:pt x="367" y="219"/>
                    <a:pt x="377" y="237"/>
                    <a:pt x="372" y="240"/>
                  </a:cubicBezTo>
                  <a:cubicBezTo>
                    <a:pt x="366" y="243"/>
                    <a:pt x="357" y="240"/>
                    <a:pt x="357" y="240"/>
                  </a:cubicBezTo>
                  <a:cubicBezTo>
                    <a:pt x="346" y="241"/>
                    <a:pt x="346" y="241"/>
                    <a:pt x="346" y="241"/>
                  </a:cubicBezTo>
                  <a:cubicBezTo>
                    <a:pt x="340" y="250"/>
                    <a:pt x="340" y="250"/>
                    <a:pt x="340" y="250"/>
                  </a:cubicBezTo>
                  <a:cubicBezTo>
                    <a:pt x="340" y="250"/>
                    <a:pt x="350" y="264"/>
                    <a:pt x="341" y="264"/>
                  </a:cubicBezTo>
                  <a:cubicBezTo>
                    <a:pt x="334" y="265"/>
                    <a:pt x="324" y="264"/>
                    <a:pt x="324" y="264"/>
                  </a:cubicBezTo>
                  <a:cubicBezTo>
                    <a:pt x="324" y="252"/>
                    <a:pt x="324" y="252"/>
                    <a:pt x="324" y="252"/>
                  </a:cubicBezTo>
                  <a:cubicBezTo>
                    <a:pt x="316" y="248"/>
                    <a:pt x="316" y="248"/>
                    <a:pt x="316" y="248"/>
                  </a:cubicBezTo>
                  <a:cubicBezTo>
                    <a:pt x="316" y="248"/>
                    <a:pt x="319" y="242"/>
                    <a:pt x="313" y="237"/>
                  </a:cubicBezTo>
                  <a:cubicBezTo>
                    <a:pt x="307" y="232"/>
                    <a:pt x="299" y="226"/>
                    <a:pt x="299" y="226"/>
                  </a:cubicBezTo>
                  <a:cubicBezTo>
                    <a:pt x="299" y="226"/>
                    <a:pt x="299" y="220"/>
                    <a:pt x="295" y="215"/>
                  </a:cubicBezTo>
                  <a:cubicBezTo>
                    <a:pt x="291" y="209"/>
                    <a:pt x="266" y="203"/>
                    <a:pt x="266" y="198"/>
                  </a:cubicBezTo>
                  <a:cubicBezTo>
                    <a:pt x="267" y="192"/>
                    <a:pt x="277" y="188"/>
                    <a:pt x="277" y="188"/>
                  </a:cubicBezTo>
                  <a:cubicBezTo>
                    <a:pt x="275" y="178"/>
                    <a:pt x="275" y="178"/>
                    <a:pt x="275" y="178"/>
                  </a:cubicBezTo>
                  <a:cubicBezTo>
                    <a:pt x="275" y="178"/>
                    <a:pt x="285" y="174"/>
                    <a:pt x="285" y="170"/>
                  </a:cubicBezTo>
                  <a:cubicBezTo>
                    <a:pt x="285" y="164"/>
                    <a:pt x="286" y="156"/>
                    <a:pt x="286" y="156"/>
                  </a:cubicBezTo>
                  <a:cubicBezTo>
                    <a:pt x="291" y="157"/>
                    <a:pt x="297" y="158"/>
                    <a:pt x="297" y="158"/>
                  </a:cubicBezTo>
                  <a:cubicBezTo>
                    <a:pt x="301" y="163"/>
                    <a:pt x="301" y="163"/>
                    <a:pt x="301" y="163"/>
                  </a:cubicBezTo>
                  <a:cubicBezTo>
                    <a:pt x="302" y="160"/>
                    <a:pt x="302" y="160"/>
                    <a:pt x="302" y="160"/>
                  </a:cubicBezTo>
                  <a:cubicBezTo>
                    <a:pt x="310" y="160"/>
                    <a:pt x="310" y="160"/>
                    <a:pt x="310" y="160"/>
                  </a:cubicBezTo>
                  <a:cubicBezTo>
                    <a:pt x="316" y="169"/>
                    <a:pt x="316" y="169"/>
                    <a:pt x="316" y="169"/>
                  </a:cubicBezTo>
                  <a:cubicBezTo>
                    <a:pt x="319" y="166"/>
                    <a:pt x="319" y="166"/>
                    <a:pt x="319" y="166"/>
                  </a:cubicBezTo>
                  <a:cubicBezTo>
                    <a:pt x="325" y="173"/>
                    <a:pt x="325" y="173"/>
                    <a:pt x="325" y="173"/>
                  </a:cubicBezTo>
                  <a:cubicBezTo>
                    <a:pt x="315" y="173"/>
                    <a:pt x="315" y="173"/>
                    <a:pt x="315" y="173"/>
                  </a:cubicBezTo>
                  <a:cubicBezTo>
                    <a:pt x="315" y="173"/>
                    <a:pt x="313" y="176"/>
                    <a:pt x="316" y="177"/>
                  </a:cubicBezTo>
                  <a:cubicBezTo>
                    <a:pt x="319" y="178"/>
                    <a:pt x="321" y="175"/>
                    <a:pt x="321" y="175"/>
                  </a:cubicBezTo>
                  <a:cubicBezTo>
                    <a:pt x="321" y="175"/>
                    <a:pt x="341" y="173"/>
                    <a:pt x="349" y="178"/>
                  </a:cubicBezTo>
                  <a:cubicBezTo>
                    <a:pt x="355" y="185"/>
                    <a:pt x="356" y="189"/>
                    <a:pt x="356" y="189"/>
                  </a:cubicBezTo>
                  <a:cubicBezTo>
                    <a:pt x="366" y="194"/>
                    <a:pt x="366" y="194"/>
                    <a:pt x="366" y="194"/>
                  </a:cubicBezTo>
                  <a:cubicBezTo>
                    <a:pt x="369" y="204"/>
                    <a:pt x="369" y="204"/>
                    <a:pt x="369" y="204"/>
                  </a:cubicBezTo>
                  <a:cubicBezTo>
                    <a:pt x="369" y="204"/>
                    <a:pt x="376" y="205"/>
                    <a:pt x="375" y="212"/>
                  </a:cubicBezTo>
                  <a:close/>
                  <a:moveTo>
                    <a:pt x="464" y="146"/>
                  </a:moveTo>
                  <a:cubicBezTo>
                    <a:pt x="462" y="151"/>
                    <a:pt x="462" y="158"/>
                    <a:pt x="462" y="158"/>
                  </a:cubicBezTo>
                  <a:cubicBezTo>
                    <a:pt x="449" y="160"/>
                    <a:pt x="449" y="160"/>
                    <a:pt x="449" y="160"/>
                  </a:cubicBezTo>
                  <a:cubicBezTo>
                    <a:pt x="449" y="160"/>
                    <a:pt x="454" y="151"/>
                    <a:pt x="446" y="142"/>
                  </a:cubicBezTo>
                  <a:cubicBezTo>
                    <a:pt x="437" y="132"/>
                    <a:pt x="425" y="131"/>
                    <a:pt x="425" y="131"/>
                  </a:cubicBezTo>
                  <a:cubicBezTo>
                    <a:pt x="408" y="128"/>
                    <a:pt x="408" y="128"/>
                    <a:pt x="408" y="128"/>
                  </a:cubicBezTo>
                  <a:cubicBezTo>
                    <a:pt x="388" y="111"/>
                    <a:pt x="388" y="111"/>
                    <a:pt x="388" y="111"/>
                  </a:cubicBezTo>
                  <a:cubicBezTo>
                    <a:pt x="398" y="117"/>
                    <a:pt x="398" y="117"/>
                    <a:pt x="398" y="117"/>
                  </a:cubicBezTo>
                  <a:cubicBezTo>
                    <a:pt x="401" y="117"/>
                    <a:pt x="401" y="117"/>
                    <a:pt x="401" y="117"/>
                  </a:cubicBezTo>
                  <a:cubicBezTo>
                    <a:pt x="401" y="108"/>
                    <a:pt x="401" y="108"/>
                    <a:pt x="401" y="108"/>
                  </a:cubicBezTo>
                  <a:cubicBezTo>
                    <a:pt x="392" y="103"/>
                    <a:pt x="392" y="103"/>
                    <a:pt x="392" y="103"/>
                  </a:cubicBezTo>
                  <a:cubicBezTo>
                    <a:pt x="389" y="101"/>
                    <a:pt x="389" y="101"/>
                    <a:pt x="389" y="101"/>
                  </a:cubicBezTo>
                  <a:cubicBezTo>
                    <a:pt x="381" y="92"/>
                    <a:pt x="381" y="92"/>
                    <a:pt x="381" y="92"/>
                  </a:cubicBezTo>
                  <a:cubicBezTo>
                    <a:pt x="373" y="84"/>
                    <a:pt x="373" y="84"/>
                    <a:pt x="373" y="84"/>
                  </a:cubicBezTo>
                  <a:cubicBezTo>
                    <a:pt x="375" y="84"/>
                    <a:pt x="375" y="84"/>
                    <a:pt x="375" y="84"/>
                  </a:cubicBezTo>
                  <a:cubicBezTo>
                    <a:pt x="384" y="90"/>
                    <a:pt x="384" y="90"/>
                    <a:pt x="384" y="90"/>
                  </a:cubicBezTo>
                  <a:cubicBezTo>
                    <a:pt x="386" y="95"/>
                    <a:pt x="386" y="95"/>
                    <a:pt x="386" y="95"/>
                  </a:cubicBezTo>
                  <a:cubicBezTo>
                    <a:pt x="401" y="103"/>
                    <a:pt x="401" y="103"/>
                    <a:pt x="401" y="103"/>
                  </a:cubicBezTo>
                  <a:cubicBezTo>
                    <a:pt x="401" y="100"/>
                    <a:pt x="401" y="100"/>
                    <a:pt x="401" y="100"/>
                  </a:cubicBezTo>
                  <a:cubicBezTo>
                    <a:pt x="395" y="92"/>
                    <a:pt x="395" y="92"/>
                    <a:pt x="395" y="92"/>
                  </a:cubicBezTo>
                  <a:cubicBezTo>
                    <a:pt x="399" y="92"/>
                    <a:pt x="399" y="92"/>
                    <a:pt x="399" y="92"/>
                  </a:cubicBezTo>
                  <a:cubicBezTo>
                    <a:pt x="385" y="80"/>
                    <a:pt x="385" y="80"/>
                    <a:pt x="385" y="80"/>
                  </a:cubicBezTo>
                  <a:cubicBezTo>
                    <a:pt x="398" y="87"/>
                    <a:pt x="398" y="87"/>
                    <a:pt x="398" y="87"/>
                  </a:cubicBezTo>
                  <a:cubicBezTo>
                    <a:pt x="385" y="72"/>
                    <a:pt x="385" y="72"/>
                    <a:pt x="385" y="72"/>
                  </a:cubicBezTo>
                  <a:cubicBezTo>
                    <a:pt x="385" y="72"/>
                    <a:pt x="401" y="83"/>
                    <a:pt x="402" y="87"/>
                  </a:cubicBezTo>
                  <a:cubicBezTo>
                    <a:pt x="404" y="90"/>
                    <a:pt x="411" y="96"/>
                    <a:pt x="413" y="97"/>
                  </a:cubicBezTo>
                  <a:cubicBezTo>
                    <a:pt x="414" y="97"/>
                    <a:pt x="414" y="94"/>
                    <a:pt x="414" y="94"/>
                  </a:cubicBezTo>
                  <a:cubicBezTo>
                    <a:pt x="414" y="94"/>
                    <a:pt x="407" y="90"/>
                    <a:pt x="408" y="88"/>
                  </a:cubicBezTo>
                  <a:cubicBezTo>
                    <a:pt x="409" y="85"/>
                    <a:pt x="422" y="94"/>
                    <a:pt x="422" y="84"/>
                  </a:cubicBezTo>
                  <a:cubicBezTo>
                    <a:pt x="423" y="75"/>
                    <a:pt x="411" y="66"/>
                    <a:pt x="411" y="66"/>
                  </a:cubicBezTo>
                  <a:cubicBezTo>
                    <a:pt x="405" y="66"/>
                    <a:pt x="405" y="66"/>
                    <a:pt x="405" y="66"/>
                  </a:cubicBezTo>
                  <a:cubicBezTo>
                    <a:pt x="397" y="63"/>
                    <a:pt x="397" y="63"/>
                    <a:pt x="397" y="63"/>
                  </a:cubicBezTo>
                  <a:cubicBezTo>
                    <a:pt x="393" y="63"/>
                    <a:pt x="393" y="63"/>
                    <a:pt x="393" y="63"/>
                  </a:cubicBezTo>
                  <a:cubicBezTo>
                    <a:pt x="404" y="77"/>
                    <a:pt x="404" y="77"/>
                    <a:pt x="404" y="77"/>
                  </a:cubicBezTo>
                  <a:cubicBezTo>
                    <a:pt x="404" y="77"/>
                    <a:pt x="374" y="54"/>
                    <a:pt x="376" y="52"/>
                  </a:cubicBezTo>
                  <a:cubicBezTo>
                    <a:pt x="379" y="49"/>
                    <a:pt x="385" y="54"/>
                    <a:pt x="385" y="54"/>
                  </a:cubicBezTo>
                  <a:cubicBezTo>
                    <a:pt x="385" y="54"/>
                    <a:pt x="390" y="52"/>
                    <a:pt x="393" y="53"/>
                  </a:cubicBezTo>
                  <a:cubicBezTo>
                    <a:pt x="397" y="53"/>
                    <a:pt x="407" y="59"/>
                    <a:pt x="407" y="59"/>
                  </a:cubicBezTo>
                  <a:cubicBezTo>
                    <a:pt x="407" y="59"/>
                    <a:pt x="421" y="56"/>
                    <a:pt x="426" y="66"/>
                  </a:cubicBezTo>
                  <a:cubicBezTo>
                    <a:pt x="433" y="76"/>
                    <a:pt x="424" y="88"/>
                    <a:pt x="429" y="91"/>
                  </a:cubicBezTo>
                  <a:cubicBezTo>
                    <a:pt x="433" y="94"/>
                    <a:pt x="440" y="104"/>
                    <a:pt x="440" y="104"/>
                  </a:cubicBezTo>
                  <a:cubicBezTo>
                    <a:pt x="447" y="104"/>
                    <a:pt x="447" y="104"/>
                    <a:pt x="447" y="104"/>
                  </a:cubicBezTo>
                  <a:cubicBezTo>
                    <a:pt x="448" y="111"/>
                    <a:pt x="448" y="111"/>
                    <a:pt x="448" y="111"/>
                  </a:cubicBezTo>
                  <a:cubicBezTo>
                    <a:pt x="448" y="111"/>
                    <a:pt x="466" y="116"/>
                    <a:pt x="468" y="126"/>
                  </a:cubicBezTo>
                  <a:cubicBezTo>
                    <a:pt x="470" y="136"/>
                    <a:pt x="467" y="141"/>
                    <a:pt x="464" y="146"/>
                  </a:cubicBezTo>
                  <a:close/>
                  <a:moveTo>
                    <a:pt x="109" y="652"/>
                  </a:moveTo>
                  <a:cubicBezTo>
                    <a:pt x="109" y="652"/>
                    <a:pt x="117" y="647"/>
                    <a:pt x="113" y="644"/>
                  </a:cubicBezTo>
                  <a:cubicBezTo>
                    <a:pt x="110" y="642"/>
                    <a:pt x="101" y="635"/>
                    <a:pt x="101" y="635"/>
                  </a:cubicBezTo>
                  <a:cubicBezTo>
                    <a:pt x="90" y="635"/>
                    <a:pt x="90" y="635"/>
                    <a:pt x="90" y="635"/>
                  </a:cubicBezTo>
                  <a:cubicBezTo>
                    <a:pt x="80" y="639"/>
                    <a:pt x="80" y="639"/>
                    <a:pt x="80" y="639"/>
                  </a:cubicBezTo>
                  <a:cubicBezTo>
                    <a:pt x="79" y="635"/>
                    <a:pt x="79" y="635"/>
                    <a:pt x="79" y="635"/>
                  </a:cubicBezTo>
                  <a:cubicBezTo>
                    <a:pt x="79" y="635"/>
                    <a:pt x="73" y="637"/>
                    <a:pt x="69" y="634"/>
                  </a:cubicBezTo>
                  <a:cubicBezTo>
                    <a:pt x="64" y="632"/>
                    <a:pt x="62" y="631"/>
                    <a:pt x="62" y="631"/>
                  </a:cubicBezTo>
                  <a:cubicBezTo>
                    <a:pt x="56" y="632"/>
                    <a:pt x="56" y="632"/>
                    <a:pt x="56" y="632"/>
                  </a:cubicBezTo>
                  <a:cubicBezTo>
                    <a:pt x="51" y="628"/>
                    <a:pt x="51" y="628"/>
                    <a:pt x="51" y="628"/>
                  </a:cubicBezTo>
                  <a:cubicBezTo>
                    <a:pt x="49" y="633"/>
                    <a:pt x="49" y="633"/>
                    <a:pt x="49" y="633"/>
                  </a:cubicBezTo>
                  <a:cubicBezTo>
                    <a:pt x="46" y="633"/>
                    <a:pt x="46" y="633"/>
                    <a:pt x="46" y="633"/>
                  </a:cubicBezTo>
                  <a:cubicBezTo>
                    <a:pt x="51" y="649"/>
                    <a:pt x="51" y="649"/>
                    <a:pt x="51" y="649"/>
                  </a:cubicBezTo>
                  <a:cubicBezTo>
                    <a:pt x="44" y="653"/>
                    <a:pt x="44" y="653"/>
                    <a:pt x="44" y="653"/>
                  </a:cubicBezTo>
                  <a:cubicBezTo>
                    <a:pt x="37" y="653"/>
                    <a:pt x="37" y="653"/>
                    <a:pt x="37" y="653"/>
                  </a:cubicBezTo>
                  <a:cubicBezTo>
                    <a:pt x="37" y="653"/>
                    <a:pt x="33" y="652"/>
                    <a:pt x="32" y="652"/>
                  </a:cubicBezTo>
                  <a:cubicBezTo>
                    <a:pt x="31" y="652"/>
                    <a:pt x="24" y="653"/>
                    <a:pt x="24" y="653"/>
                  </a:cubicBezTo>
                  <a:cubicBezTo>
                    <a:pt x="36" y="636"/>
                    <a:pt x="36" y="636"/>
                    <a:pt x="36" y="636"/>
                  </a:cubicBezTo>
                  <a:cubicBezTo>
                    <a:pt x="36" y="632"/>
                    <a:pt x="36" y="632"/>
                    <a:pt x="36" y="632"/>
                  </a:cubicBezTo>
                  <a:cubicBezTo>
                    <a:pt x="41" y="627"/>
                    <a:pt x="41" y="627"/>
                    <a:pt x="41" y="627"/>
                  </a:cubicBezTo>
                  <a:cubicBezTo>
                    <a:pt x="39" y="625"/>
                    <a:pt x="39" y="625"/>
                    <a:pt x="39" y="625"/>
                  </a:cubicBezTo>
                  <a:cubicBezTo>
                    <a:pt x="37" y="626"/>
                    <a:pt x="37" y="626"/>
                    <a:pt x="37" y="626"/>
                  </a:cubicBezTo>
                  <a:cubicBezTo>
                    <a:pt x="32" y="636"/>
                    <a:pt x="32" y="636"/>
                    <a:pt x="32" y="636"/>
                  </a:cubicBezTo>
                  <a:cubicBezTo>
                    <a:pt x="23" y="649"/>
                    <a:pt x="23" y="649"/>
                    <a:pt x="23" y="649"/>
                  </a:cubicBezTo>
                  <a:cubicBezTo>
                    <a:pt x="20" y="652"/>
                    <a:pt x="20" y="652"/>
                    <a:pt x="20" y="652"/>
                  </a:cubicBezTo>
                  <a:cubicBezTo>
                    <a:pt x="2" y="655"/>
                    <a:pt x="2" y="655"/>
                    <a:pt x="2" y="655"/>
                  </a:cubicBezTo>
                  <a:cubicBezTo>
                    <a:pt x="0" y="660"/>
                    <a:pt x="0" y="660"/>
                    <a:pt x="0" y="660"/>
                  </a:cubicBezTo>
                  <a:cubicBezTo>
                    <a:pt x="3" y="664"/>
                    <a:pt x="3" y="664"/>
                    <a:pt x="3" y="664"/>
                  </a:cubicBezTo>
                  <a:cubicBezTo>
                    <a:pt x="0" y="675"/>
                    <a:pt x="0" y="675"/>
                    <a:pt x="0" y="675"/>
                  </a:cubicBezTo>
                  <a:cubicBezTo>
                    <a:pt x="3" y="676"/>
                    <a:pt x="3" y="676"/>
                    <a:pt x="3" y="676"/>
                  </a:cubicBezTo>
                  <a:cubicBezTo>
                    <a:pt x="4" y="673"/>
                    <a:pt x="4" y="673"/>
                    <a:pt x="4" y="673"/>
                  </a:cubicBezTo>
                  <a:cubicBezTo>
                    <a:pt x="6" y="671"/>
                    <a:pt x="6" y="671"/>
                    <a:pt x="6" y="671"/>
                  </a:cubicBezTo>
                  <a:cubicBezTo>
                    <a:pt x="8" y="674"/>
                    <a:pt x="8" y="674"/>
                    <a:pt x="8" y="674"/>
                  </a:cubicBezTo>
                  <a:cubicBezTo>
                    <a:pt x="13" y="669"/>
                    <a:pt x="13" y="669"/>
                    <a:pt x="13" y="669"/>
                  </a:cubicBezTo>
                  <a:cubicBezTo>
                    <a:pt x="21" y="671"/>
                    <a:pt x="21" y="671"/>
                    <a:pt x="21" y="671"/>
                  </a:cubicBezTo>
                  <a:cubicBezTo>
                    <a:pt x="16" y="673"/>
                    <a:pt x="16" y="673"/>
                    <a:pt x="16" y="673"/>
                  </a:cubicBezTo>
                  <a:cubicBezTo>
                    <a:pt x="16" y="675"/>
                    <a:pt x="16" y="675"/>
                    <a:pt x="16" y="675"/>
                  </a:cubicBezTo>
                  <a:cubicBezTo>
                    <a:pt x="8" y="680"/>
                    <a:pt x="8" y="680"/>
                    <a:pt x="8" y="680"/>
                  </a:cubicBezTo>
                  <a:cubicBezTo>
                    <a:pt x="6" y="679"/>
                    <a:pt x="6" y="679"/>
                    <a:pt x="6" y="679"/>
                  </a:cubicBezTo>
                  <a:cubicBezTo>
                    <a:pt x="3" y="687"/>
                    <a:pt x="3" y="687"/>
                    <a:pt x="3" y="687"/>
                  </a:cubicBezTo>
                  <a:cubicBezTo>
                    <a:pt x="11" y="687"/>
                    <a:pt x="45" y="689"/>
                    <a:pt x="58" y="688"/>
                  </a:cubicBezTo>
                  <a:cubicBezTo>
                    <a:pt x="74" y="688"/>
                    <a:pt x="113" y="678"/>
                    <a:pt x="113" y="678"/>
                  </a:cubicBezTo>
                  <a:cubicBezTo>
                    <a:pt x="113" y="678"/>
                    <a:pt x="106" y="671"/>
                    <a:pt x="107" y="663"/>
                  </a:cubicBezTo>
                  <a:cubicBezTo>
                    <a:pt x="107" y="657"/>
                    <a:pt x="109" y="652"/>
                    <a:pt x="109" y="652"/>
                  </a:cubicBezTo>
                  <a:close/>
                  <a:moveTo>
                    <a:pt x="244" y="266"/>
                  </a:moveTo>
                  <a:cubicBezTo>
                    <a:pt x="246" y="263"/>
                    <a:pt x="246" y="263"/>
                    <a:pt x="246" y="263"/>
                  </a:cubicBezTo>
                  <a:cubicBezTo>
                    <a:pt x="238" y="259"/>
                    <a:pt x="238" y="259"/>
                    <a:pt x="238" y="259"/>
                  </a:cubicBezTo>
                  <a:cubicBezTo>
                    <a:pt x="239" y="264"/>
                    <a:pt x="239" y="264"/>
                    <a:pt x="239" y="264"/>
                  </a:cubicBezTo>
                  <a:lnTo>
                    <a:pt x="244" y="26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2" name="Finland" descr="© INSCALE GmbH, 05.05.2010&#10;http://www.presentationload.com/">
              <a:extLst>
                <a:ext uri="{FF2B5EF4-FFF2-40B4-BE49-F238E27FC236}">
                  <a16:creationId xmlns:a16="http://schemas.microsoft.com/office/drawing/2014/main" id="{2ABD9919-E94C-4D31-B7F0-D654D935D14F}"/>
                </a:ext>
              </a:extLst>
            </p:cNvPr>
            <p:cNvSpPr>
              <a:spLocks noEditPoints="1"/>
            </p:cNvSpPr>
            <p:nvPr/>
          </p:nvSpPr>
          <p:spPr bwMode="gray">
            <a:xfrm>
              <a:off x="5914741" y="1606870"/>
              <a:ext cx="961691" cy="915132"/>
            </a:xfrm>
            <a:custGeom>
              <a:avLst/>
              <a:gdLst/>
              <a:ahLst/>
              <a:cxnLst>
                <a:cxn ang="0">
                  <a:pos x="25" y="116"/>
                </a:cxn>
                <a:cxn ang="0">
                  <a:pos x="27" y="322"/>
                </a:cxn>
                <a:cxn ang="0">
                  <a:pos x="19" y="322"/>
                </a:cxn>
                <a:cxn ang="0">
                  <a:pos x="54" y="282"/>
                </a:cxn>
                <a:cxn ang="0">
                  <a:pos x="62" y="289"/>
                </a:cxn>
                <a:cxn ang="0">
                  <a:pos x="60" y="109"/>
                </a:cxn>
                <a:cxn ang="0">
                  <a:pos x="17" y="312"/>
                </a:cxn>
                <a:cxn ang="0">
                  <a:pos x="18" y="305"/>
                </a:cxn>
                <a:cxn ang="0">
                  <a:pos x="11" y="312"/>
                </a:cxn>
                <a:cxn ang="0">
                  <a:pos x="13" y="325"/>
                </a:cxn>
                <a:cxn ang="0">
                  <a:pos x="17" y="312"/>
                </a:cxn>
                <a:cxn ang="0">
                  <a:pos x="76" y="309"/>
                </a:cxn>
                <a:cxn ang="0">
                  <a:pos x="76" y="309"/>
                </a:cxn>
                <a:cxn ang="0">
                  <a:pos x="230" y="272"/>
                </a:cxn>
                <a:cxn ang="0">
                  <a:pos x="329" y="59"/>
                </a:cxn>
                <a:cxn ang="0">
                  <a:pos x="289" y="25"/>
                </a:cxn>
                <a:cxn ang="0">
                  <a:pos x="110" y="10"/>
                </a:cxn>
                <a:cxn ang="0">
                  <a:pos x="92" y="50"/>
                </a:cxn>
                <a:cxn ang="0">
                  <a:pos x="77" y="73"/>
                </a:cxn>
                <a:cxn ang="0">
                  <a:pos x="68" y="76"/>
                </a:cxn>
                <a:cxn ang="0">
                  <a:pos x="65" y="91"/>
                </a:cxn>
                <a:cxn ang="0">
                  <a:pos x="61" y="99"/>
                </a:cxn>
                <a:cxn ang="0">
                  <a:pos x="43" y="117"/>
                </a:cxn>
                <a:cxn ang="0">
                  <a:pos x="38" y="137"/>
                </a:cxn>
                <a:cxn ang="0">
                  <a:pos x="35" y="159"/>
                </a:cxn>
                <a:cxn ang="0">
                  <a:pos x="46" y="201"/>
                </a:cxn>
                <a:cxn ang="0">
                  <a:pos x="57" y="217"/>
                </a:cxn>
                <a:cxn ang="0">
                  <a:pos x="52" y="227"/>
                </a:cxn>
                <a:cxn ang="0">
                  <a:pos x="58" y="253"/>
                </a:cxn>
                <a:cxn ang="0">
                  <a:pos x="50" y="268"/>
                </a:cxn>
                <a:cxn ang="0">
                  <a:pos x="60" y="283"/>
                </a:cxn>
                <a:cxn ang="0">
                  <a:pos x="73" y="290"/>
                </a:cxn>
                <a:cxn ang="0">
                  <a:pos x="94" y="293"/>
                </a:cxn>
                <a:cxn ang="0">
                  <a:pos x="114" y="294"/>
                </a:cxn>
                <a:cxn ang="0">
                  <a:pos x="120" y="311"/>
                </a:cxn>
                <a:cxn ang="0">
                  <a:pos x="122" y="317"/>
                </a:cxn>
                <a:cxn ang="0">
                  <a:pos x="132" y="318"/>
                </a:cxn>
                <a:cxn ang="0">
                  <a:pos x="164" y="305"/>
                </a:cxn>
                <a:cxn ang="0">
                  <a:pos x="185" y="290"/>
                </a:cxn>
                <a:cxn ang="0">
                  <a:pos x="208" y="279"/>
                </a:cxn>
                <a:cxn ang="0">
                  <a:pos x="223" y="272"/>
                </a:cxn>
                <a:cxn ang="0">
                  <a:pos x="246" y="257"/>
                </a:cxn>
                <a:cxn ang="0">
                  <a:pos x="286" y="221"/>
                </a:cxn>
                <a:cxn ang="0">
                  <a:pos x="326" y="140"/>
                </a:cxn>
                <a:cxn ang="0">
                  <a:pos x="207" y="289"/>
                </a:cxn>
                <a:cxn ang="0">
                  <a:pos x="228" y="274"/>
                </a:cxn>
                <a:cxn ang="0">
                  <a:pos x="85" y="309"/>
                </a:cxn>
                <a:cxn ang="0">
                  <a:pos x="73" y="298"/>
                </a:cxn>
                <a:cxn ang="0">
                  <a:pos x="76" y="293"/>
                </a:cxn>
                <a:cxn ang="0">
                  <a:pos x="138" y="322"/>
                </a:cxn>
                <a:cxn ang="0">
                  <a:pos x="102" y="305"/>
                </a:cxn>
                <a:cxn ang="0">
                  <a:pos x="96" y="319"/>
                </a:cxn>
                <a:cxn ang="0">
                  <a:pos x="112" y="299"/>
                </a:cxn>
              </a:cxnLst>
              <a:rect l="0" t="0" r="r" b="b"/>
              <a:pathLst>
                <a:path w="345" h="329">
                  <a:moveTo>
                    <a:pt x="35" y="117"/>
                  </a:moveTo>
                  <a:cubicBezTo>
                    <a:pt x="35" y="117"/>
                    <a:pt x="32" y="119"/>
                    <a:pt x="31" y="119"/>
                  </a:cubicBezTo>
                  <a:cubicBezTo>
                    <a:pt x="29" y="119"/>
                    <a:pt x="30" y="116"/>
                    <a:pt x="30" y="116"/>
                  </a:cubicBezTo>
                  <a:cubicBezTo>
                    <a:pt x="29" y="114"/>
                    <a:pt x="29" y="114"/>
                    <a:pt x="29" y="114"/>
                  </a:cubicBezTo>
                  <a:cubicBezTo>
                    <a:pt x="25" y="116"/>
                    <a:pt x="25" y="116"/>
                    <a:pt x="25" y="116"/>
                  </a:cubicBezTo>
                  <a:cubicBezTo>
                    <a:pt x="29" y="123"/>
                    <a:pt x="29" y="123"/>
                    <a:pt x="29" y="123"/>
                  </a:cubicBezTo>
                  <a:cubicBezTo>
                    <a:pt x="34" y="124"/>
                    <a:pt x="37" y="121"/>
                    <a:pt x="37" y="121"/>
                  </a:cubicBezTo>
                  <a:lnTo>
                    <a:pt x="35" y="117"/>
                  </a:lnTo>
                  <a:close/>
                  <a:moveTo>
                    <a:pt x="26" y="318"/>
                  </a:moveTo>
                  <a:cubicBezTo>
                    <a:pt x="24" y="319"/>
                    <a:pt x="24" y="322"/>
                    <a:pt x="27" y="322"/>
                  </a:cubicBezTo>
                  <a:cubicBezTo>
                    <a:pt x="29" y="321"/>
                    <a:pt x="29" y="317"/>
                    <a:pt x="26" y="318"/>
                  </a:cubicBezTo>
                  <a:close/>
                  <a:moveTo>
                    <a:pt x="18" y="325"/>
                  </a:moveTo>
                  <a:cubicBezTo>
                    <a:pt x="24" y="329"/>
                    <a:pt x="24" y="329"/>
                    <a:pt x="24" y="329"/>
                  </a:cubicBezTo>
                  <a:cubicBezTo>
                    <a:pt x="26" y="326"/>
                    <a:pt x="26" y="326"/>
                    <a:pt x="26" y="326"/>
                  </a:cubicBezTo>
                  <a:cubicBezTo>
                    <a:pt x="19" y="322"/>
                    <a:pt x="19" y="322"/>
                    <a:pt x="19" y="322"/>
                  </a:cubicBezTo>
                  <a:lnTo>
                    <a:pt x="18" y="325"/>
                  </a:lnTo>
                  <a:close/>
                  <a:moveTo>
                    <a:pt x="53" y="283"/>
                  </a:moveTo>
                  <a:cubicBezTo>
                    <a:pt x="56" y="286"/>
                    <a:pt x="56" y="286"/>
                    <a:pt x="56" y="286"/>
                  </a:cubicBezTo>
                  <a:cubicBezTo>
                    <a:pt x="57" y="283"/>
                    <a:pt x="57" y="283"/>
                    <a:pt x="57" y="283"/>
                  </a:cubicBezTo>
                  <a:cubicBezTo>
                    <a:pt x="54" y="282"/>
                    <a:pt x="54" y="282"/>
                    <a:pt x="54" y="282"/>
                  </a:cubicBezTo>
                  <a:lnTo>
                    <a:pt x="53" y="283"/>
                  </a:lnTo>
                  <a:close/>
                  <a:moveTo>
                    <a:pt x="62" y="289"/>
                  </a:moveTo>
                  <a:cubicBezTo>
                    <a:pt x="58" y="286"/>
                    <a:pt x="57" y="285"/>
                    <a:pt x="58" y="287"/>
                  </a:cubicBezTo>
                  <a:cubicBezTo>
                    <a:pt x="60" y="292"/>
                    <a:pt x="60" y="292"/>
                    <a:pt x="60" y="292"/>
                  </a:cubicBezTo>
                  <a:cubicBezTo>
                    <a:pt x="65" y="292"/>
                    <a:pt x="65" y="292"/>
                    <a:pt x="62" y="289"/>
                  </a:cubicBezTo>
                  <a:close/>
                  <a:moveTo>
                    <a:pt x="60" y="109"/>
                  </a:moveTo>
                  <a:cubicBezTo>
                    <a:pt x="56" y="107"/>
                    <a:pt x="56" y="107"/>
                    <a:pt x="56" y="107"/>
                  </a:cubicBezTo>
                  <a:cubicBezTo>
                    <a:pt x="53" y="111"/>
                    <a:pt x="53" y="111"/>
                    <a:pt x="53" y="111"/>
                  </a:cubicBezTo>
                  <a:cubicBezTo>
                    <a:pt x="57" y="111"/>
                    <a:pt x="57" y="111"/>
                    <a:pt x="57" y="111"/>
                  </a:cubicBezTo>
                  <a:lnTo>
                    <a:pt x="60" y="109"/>
                  </a:lnTo>
                  <a:close/>
                  <a:moveTo>
                    <a:pt x="35" y="111"/>
                  </a:moveTo>
                  <a:cubicBezTo>
                    <a:pt x="30" y="112"/>
                    <a:pt x="30" y="112"/>
                    <a:pt x="30" y="112"/>
                  </a:cubicBezTo>
                  <a:cubicBezTo>
                    <a:pt x="33" y="115"/>
                    <a:pt x="33" y="115"/>
                    <a:pt x="33" y="115"/>
                  </a:cubicBezTo>
                  <a:lnTo>
                    <a:pt x="35" y="111"/>
                  </a:lnTo>
                  <a:close/>
                  <a:moveTo>
                    <a:pt x="17" y="312"/>
                  </a:moveTo>
                  <a:cubicBezTo>
                    <a:pt x="17" y="312"/>
                    <a:pt x="17" y="314"/>
                    <a:pt x="18" y="316"/>
                  </a:cubicBezTo>
                  <a:cubicBezTo>
                    <a:pt x="19" y="317"/>
                    <a:pt x="24" y="315"/>
                    <a:pt x="24" y="315"/>
                  </a:cubicBezTo>
                  <a:cubicBezTo>
                    <a:pt x="23" y="308"/>
                    <a:pt x="23" y="308"/>
                    <a:pt x="23" y="308"/>
                  </a:cubicBezTo>
                  <a:cubicBezTo>
                    <a:pt x="18" y="308"/>
                    <a:pt x="18" y="308"/>
                    <a:pt x="18" y="308"/>
                  </a:cubicBezTo>
                  <a:cubicBezTo>
                    <a:pt x="18" y="305"/>
                    <a:pt x="18" y="305"/>
                    <a:pt x="18" y="305"/>
                  </a:cubicBezTo>
                  <a:cubicBezTo>
                    <a:pt x="14" y="306"/>
                    <a:pt x="14" y="306"/>
                    <a:pt x="14" y="306"/>
                  </a:cubicBezTo>
                  <a:cubicBezTo>
                    <a:pt x="14" y="306"/>
                    <a:pt x="13" y="304"/>
                    <a:pt x="13" y="302"/>
                  </a:cubicBezTo>
                  <a:cubicBezTo>
                    <a:pt x="13" y="301"/>
                    <a:pt x="10" y="299"/>
                    <a:pt x="8" y="303"/>
                  </a:cubicBezTo>
                  <a:cubicBezTo>
                    <a:pt x="8" y="306"/>
                    <a:pt x="8" y="306"/>
                    <a:pt x="8" y="306"/>
                  </a:cubicBezTo>
                  <a:cubicBezTo>
                    <a:pt x="11" y="312"/>
                    <a:pt x="11" y="312"/>
                    <a:pt x="11" y="312"/>
                  </a:cubicBezTo>
                  <a:cubicBezTo>
                    <a:pt x="8" y="314"/>
                    <a:pt x="8" y="314"/>
                    <a:pt x="8" y="314"/>
                  </a:cubicBezTo>
                  <a:cubicBezTo>
                    <a:pt x="7" y="310"/>
                    <a:pt x="7" y="310"/>
                    <a:pt x="7" y="310"/>
                  </a:cubicBezTo>
                  <a:cubicBezTo>
                    <a:pt x="4" y="313"/>
                    <a:pt x="4" y="313"/>
                    <a:pt x="4" y="313"/>
                  </a:cubicBezTo>
                  <a:cubicBezTo>
                    <a:pt x="9" y="324"/>
                    <a:pt x="9" y="324"/>
                    <a:pt x="9" y="324"/>
                  </a:cubicBezTo>
                  <a:cubicBezTo>
                    <a:pt x="13" y="325"/>
                    <a:pt x="13" y="325"/>
                    <a:pt x="13" y="325"/>
                  </a:cubicBezTo>
                  <a:cubicBezTo>
                    <a:pt x="17" y="321"/>
                    <a:pt x="17" y="321"/>
                    <a:pt x="17" y="321"/>
                  </a:cubicBezTo>
                  <a:cubicBezTo>
                    <a:pt x="17" y="317"/>
                    <a:pt x="17" y="317"/>
                    <a:pt x="17" y="317"/>
                  </a:cubicBezTo>
                  <a:cubicBezTo>
                    <a:pt x="15" y="317"/>
                    <a:pt x="15" y="317"/>
                    <a:pt x="15" y="317"/>
                  </a:cubicBezTo>
                  <a:cubicBezTo>
                    <a:pt x="15" y="313"/>
                    <a:pt x="15" y="313"/>
                    <a:pt x="15" y="313"/>
                  </a:cubicBezTo>
                  <a:lnTo>
                    <a:pt x="17" y="312"/>
                  </a:lnTo>
                  <a:close/>
                  <a:moveTo>
                    <a:pt x="0" y="321"/>
                  </a:moveTo>
                  <a:cubicBezTo>
                    <a:pt x="4" y="319"/>
                    <a:pt x="4" y="319"/>
                    <a:pt x="4" y="319"/>
                  </a:cubicBezTo>
                  <a:cubicBezTo>
                    <a:pt x="2" y="313"/>
                    <a:pt x="2" y="313"/>
                    <a:pt x="2" y="313"/>
                  </a:cubicBezTo>
                  <a:lnTo>
                    <a:pt x="0" y="321"/>
                  </a:lnTo>
                  <a:close/>
                  <a:moveTo>
                    <a:pt x="76" y="309"/>
                  </a:moveTo>
                  <a:cubicBezTo>
                    <a:pt x="74" y="310"/>
                    <a:pt x="75" y="312"/>
                    <a:pt x="75" y="312"/>
                  </a:cubicBezTo>
                  <a:cubicBezTo>
                    <a:pt x="73" y="314"/>
                    <a:pt x="73" y="314"/>
                    <a:pt x="73" y="314"/>
                  </a:cubicBezTo>
                  <a:cubicBezTo>
                    <a:pt x="74" y="315"/>
                    <a:pt x="74" y="315"/>
                    <a:pt x="74" y="315"/>
                  </a:cubicBezTo>
                  <a:cubicBezTo>
                    <a:pt x="80" y="310"/>
                    <a:pt x="80" y="310"/>
                    <a:pt x="80" y="310"/>
                  </a:cubicBezTo>
                  <a:cubicBezTo>
                    <a:pt x="80" y="310"/>
                    <a:pt x="78" y="308"/>
                    <a:pt x="76" y="309"/>
                  </a:cubicBezTo>
                  <a:close/>
                  <a:moveTo>
                    <a:pt x="70" y="312"/>
                  </a:moveTo>
                  <a:cubicBezTo>
                    <a:pt x="67" y="312"/>
                    <a:pt x="63" y="317"/>
                    <a:pt x="69" y="316"/>
                  </a:cubicBezTo>
                  <a:cubicBezTo>
                    <a:pt x="69" y="316"/>
                    <a:pt x="74" y="312"/>
                    <a:pt x="70" y="312"/>
                  </a:cubicBezTo>
                  <a:close/>
                  <a:moveTo>
                    <a:pt x="228" y="269"/>
                  </a:moveTo>
                  <a:cubicBezTo>
                    <a:pt x="230" y="272"/>
                    <a:pt x="230" y="272"/>
                    <a:pt x="230" y="272"/>
                  </a:cubicBezTo>
                  <a:cubicBezTo>
                    <a:pt x="234" y="270"/>
                    <a:pt x="234" y="270"/>
                    <a:pt x="234" y="270"/>
                  </a:cubicBezTo>
                  <a:cubicBezTo>
                    <a:pt x="233" y="268"/>
                    <a:pt x="233" y="268"/>
                    <a:pt x="233" y="268"/>
                  </a:cubicBezTo>
                  <a:lnTo>
                    <a:pt x="228" y="269"/>
                  </a:lnTo>
                  <a:close/>
                  <a:moveTo>
                    <a:pt x="332" y="67"/>
                  </a:moveTo>
                  <a:cubicBezTo>
                    <a:pt x="329" y="59"/>
                    <a:pt x="329" y="59"/>
                    <a:pt x="329" y="59"/>
                  </a:cubicBezTo>
                  <a:cubicBezTo>
                    <a:pt x="313" y="51"/>
                    <a:pt x="313" y="51"/>
                    <a:pt x="313" y="51"/>
                  </a:cubicBezTo>
                  <a:cubicBezTo>
                    <a:pt x="302" y="49"/>
                    <a:pt x="302" y="49"/>
                    <a:pt x="302" y="49"/>
                  </a:cubicBezTo>
                  <a:cubicBezTo>
                    <a:pt x="281" y="35"/>
                    <a:pt x="281" y="35"/>
                    <a:pt x="281" y="35"/>
                  </a:cubicBezTo>
                  <a:cubicBezTo>
                    <a:pt x="290" y="29"/>
                    <a:pt x="290" y="29"/>
                    <a:pt x="290" y="29"/>
                  </a:cubicBezTo>
                  <a:cubicBezTo>
                    <a:pt x="289" y="25"/>
                    <a:pt x="289" y="25"/>
                    <a:pt x="289" y="25"/>
                  </a:cubicBezTo>
                  <a:cubicBezTo>
                    <a:pt x="289" y="25"/>
                    <a:pt x="294" y="10"/>
                    <a:pt x="290" y="1"/>
                  </a:cubicBezTo>
                  <a:cubicBezTo>
                    <a:pt x="290" y="1"/>
                    <a:pt x="290" y="1"/>
                    <a:pt x="289" y="0"/>
                  </a:cubicBezTo>
                  <a:cubicBezTo>
                    <a:pt x="111" y="0"/>
                    <a:pt x="111" y="0"/>
                    <a:pt x="111" y="0"/>
                  </a:cubicBezTo>
                  <a:cubicBezTo>
                    <a:pt x="110" y="1"/>
                    <a:pt x="110" y="1"/>
                    <a:pt x="110" y="1"/>
                  </a:cubicBezTo>
                  <a:cubicBezTo>
                    <a:pt x="110" y="10"/>
                    <a:pt x="110" y="10"/>
                    <a:pt x="110" y="10"/>
                  </a:cubicBezTo>
                  <a:cubicBezTo>
                    <a:pt x="108" y="12"/>
                    <a:pt x="108" y="12"/>
                    <a:pt x="108" y="12"/>
                  </a:cubicBezTo>
                  <a:cubicBezTo>
                    <a:pt x="108" y="21"/>
                    <a:pt x="108" y="21"/>
                    <a:pt x="108" y="21"/>
                  </a:cubicBezTo>
                  <a:cubicBezTo>
                    <a:pt x="105" y="22"/>
                    <a:pt x="105" y="22"/>
                    <a:pt x="105" y="22"/>
                  </a:cubicBezTo>
                  <a:cubicBezTo>
                    <a:pt x="100" y="31"/>
                    <a:pt x="100" y="31"/>
                    <a:pt x="100" y="31"/>
                  </a:cubicBezTo>
                  <a:cubicBezTo>
                    <a:pt x="92" y="50"/>
                    <a:pt x="92" y="50"/>
                    <a:pt x="92" y="50"/>
                  </a:cubicBezTo>
                  <a:cubicBezTo>
                    <a:pt x="94" y="56"/>
                    <a:pt x="94" y="56"/>
                    <a:pt x="94" y="56"/>
                  </a:cubicBezTo>
                  <a:cubicBezTo>
                    <a:pt x="86" y="54"/>
                    <a:pt x="86" y="54"/>
                    <a:pt x="86" y="54"/>
                  </a:cubicBezTo>
                  <a:cubicBezTo>
                    <a:pt x="87" y="64"/>
                    <a:pt x="87" y="64"/>
                    <a:pt x="87" y="64"/>
                  </a:cubicBezTo>
                  <a:cubicBezTo>
                    <a:pt x="80" y="68"/>
                    <a:pt x="80" y="68"/>
                    <a:pt x="80" y="68"/>
                  </a:cubicBezTo>
                  <a:cubicBezTo>
                    <a:pt x="77" y="73"/>
                    <a:pt x="77" y="73"/>
                    <a:pt x="77" y="73"/>
                  </a:cubicBezTo>
                  <a:cubicBezTo>
                    <a:pt x="75" y="68"/>
                    <a:pt x="75" y="68"/>
                    <a:pt x="75" y="68"/>
                  </a:cubicBezTo>
                  <a:cubicBezTo>
                    <a:pt x="71" y="69"/>
                    <a:pt x="71" y="69"/>
                    <a:pt x="71" y="69"/>
                  </a:cubicBezTo>
                  <a:cubicBezTo>
                    <a:pt x="71" y="72"/>
                    <a:pt x="71" y="72"/>
                    <a:pt x="71" y="72"/>
                  </a:cubicBezTo>
                  <a:cubicBezTo>
                    <a:pt x="69" y="73"/>
                    <a:pt x="69" y="73"/>
                    <a:pt x="69" y="73"/>
                  </a:cubicBezTo>
                  <a:cubicBezTo>
                    <a:pt x="68" y="76"/>
                    <a:pt x="68" y="76"/>
                    <a:pt x="68" y="76"/>
                  </a:cubicBezTo>
                  <a:cubicBezTo>
                    <a:pt x="74" y="76"/>
                    <a:pt x="74" y="76"/>
                    <a:pt x="74" y="76"/>
                  </a:cubicBezTo>
                  <a:cubicBezTo>
                    <a:pt x="76" y="77"/>
                    <a:pt x="76" y="77"/>
                    <a:pt x="76" y="77"/>
                  </a:cubicBezTo>
                  <a:cubicBezTo>
                    <a:pt x="74" y="85"/>
                    <a:pt x="74" y="85"/>
                    <a:pt x="74" y="85"/>
                  </a:cubicBezTo>
                  <a:cubicBezTo>
                    <a:pt x="74" y="85"/>
                    <a:pt x="70" y="81"/>
                    <a:pt x="67" y="83"/>
                  </a:cubicBezTo>
                  <a:cubicBezTo>
                    <a:pt x="63" y="85"/>
                    <a:pt x="65" y="91"/>
                    <a:pt x="65" y="91"/>
                  </a:cubicBezTo>
                  <a:cubicBezTo>
                    <a:pt x="65" y="94"/>
                    <a:pt x="65" y="94"/>
                    <a:pt x="65" y="94"/>
                  </a:cubicBezTo>
                  <a:cubicBezTo>
                    <a:pt x="64" y="96"/>
                    <a:pt x="63" y="97"/>
                    <a:pt x="63" y="97"/>
                  </a:cubicBezTo>
                  <a:cubicBezTo>
                    <a:pt x="60" y="92"/>
                    <a:pt x="60" y="92"/>
                    <a:pt x="60" y="92"/>
                  </a:cubicBezTo>
                  <a:cubicBezTo>
                    <a:pt x="59" y="93"/>
                    <a:pt x="59" y="93"/>
                    <a:pt x="59" y="93"/>
                  </a:cubicBezTo>
                  <a:cubicBezTo>
                    <a:pt x="61" y="99"/>
                    <a:pt x="61" y="99"/>
                    <a:pt x="61" y="99"/>
                  </a:cubicBezTo>
                  <a:cubicBezTo>
                    <a:pt x="58" y="99"/>
                    <a:pt x="58" y="99"/>
                    <a:pt x="58" y="99"/>
                  </a:cubicBezTo>
                  <a:cubicBezTo>
                    <a:pt x="58" y="99"/>
                    <a:pt x="62" y="110"/>
                    <a:pt x="61" y="112"/>
                  </a:cubicBezTo>
                  <a:cubicBezTo>
                    <a:pt x="60" y="115"/>
                    <a:pt x="54" y="113"/>
                    <a:pt x="52" y="113"/>
                  </a:cubicBezTo>
                  <a:cubicBezTo>
                    <a:pt x="45" y="113"/>
                    <a:pt x="45" y="113"/>
                    <a:pt x="45" y="113"/>
                  </a:cubicBezTo>
                  <a:cubicBezTo>
                    <a:pt x="45" y="113"/>
                    <a:pt x="45" y="117"/>
                    <a:pt x="43" y="117"/>
                  </a:cubicBezTo>
                  <a:cubicBezTo>
                    <a:pt x="42" y="117"/>
                    <a:pt x="40" y="114"/>
                    <a:pt x="40" y="114"/>
                  </a:cubicBezTo>
                  <a:cubicBezTo>
                    <a:pt x="38" y="122"/>
                    <a:pt x="38" y="122"/>
                    <a:pt x="38" y="122"/>
                  </a:cubicBezTo>
                  <a:cubicBezTo>
                    <a:pt x="46" y="130"/>
                    <a:pt x="46" y="130"/>
                    <a:pt x="46" y="130"/>
                  </a:cubicBezTo>
                  <a:cubicBezTo>
                    <a:pt x="40" y="129"/>
                    <a:pt x="40" y="129"/>
                    <a:pt x="40" y="129"/>
                  </a:cubicBezTo>
                  <a:cubicBezTo>
                    <a:pt x="38" y="137"/>
                    <a:pt x="38" y="137"/>
                    <a:pt x="38" y="137"/>
                  </a:cubicBezTo>
                  <a:cubicBezTo>
                    <a:pt x="38" y="137"/>
                    <a:pt x="40" y="139"/>
                    <a:pt x="40" y="141"/>
                  </a:cubicBezTo>
                  <a:cubicBezTo>
                    <a:pt x="40" y="142"/>
                    <a:pt x="35" y="142"/>
                    <a:pt x="35" y="142"/>
                  </a:cubicBezTo>
                  <a:cubicBezTo>
                    <a:pt x="32" y="147"/>
                    <a:pt x="32" y="147"/>
                    <a:pt x="32" y="147"/>
                  </a:cubicBezTo>
                  <a:cubicBezTo>
                    <a:pt x="31" y="159"/>
                    <a:pt x="31" y="159"/>
                    <a:pt x="31" y="159"/>
                  </a:cubicBezTo>
                  <a:cubicBezTo>
                    <a:pt x="35" y="159"/>
                    <a:pt x="35" y="159"/>
                    <a:pt x="35" y="159"/>
                  </a:cubicBezTo>
                  <a:cubicBezTo>
                    <a:pt x="35" y="159"/>
                    <a:pt x="32" y="163"/>
                    <a:pt x="33" y="168"/>
                  </a:cubicBezTo>
                  <a:cubicBezTo>
                    <a:pt x="33" y="172"/>
                    <a:pt x="41" y="174"/>
                    <a:pt x="43" y="178"/>
                  </a:cubicBezTo>
                  <a:cubicBezTo>
                    <a:pt x="46" y="183"/>
                    <a:pt x="43" y="189"/>
                    <a:pt x="43" y="189"/>
                  </a:cubicBezTo>
                  <a:cubicBezTo>
                    <a:pt x="43" y="198"/>
                    <a:pt x="43" y="198"/>
                    <a:pt x="43" y="198"/>
                  </a:cubicBezTo>
                  <a:cubicBezTo>
                    <a:pt x="46" y="201"/>
                    <a:pt x="46" y="201"/>
                    <a:pt x="46" y="201"/>
                  </a:cubicBezTo>
                  <a:cubicBezTo>
                    <a:pt x="49" y="199"/>
                    <a:pt x="49" y="199"/>
                    <a:pt x="49" y="199"/>
                  </a:cubicBezTo>
                  <a:cubicBezTo>
                    <a:pt x="49" y="199"/>
                    <a:pt x="49" y="205"/>
                    <a:pt x="50" y="207"/>
                  </a:cubicBezTo>
                  <a:cubicBezTo>
                    <a:pt x="51" y="210"/>
                    <a:pt x="54" y="214"/>
                    <a:pt x="54" y="214"/>
                  </a:cubicBezTo>
                  <a:cubicBezTo>
                    <a:pt x="53" y="216"/>
                    <a:pt x="53" y="216"/>
                    <a:pt x="53" y="216"/>
                  </a:cubicBezTo>
                  <a:cubicBezTo>
                    <a:pt x="57" y="217"/>
                    <a:pt x="57" y="217"/>
                    <a:pt x="57" y="217"/>
                  </a:cubicBezTo>
                  <a:cubicBezTo>
                    <a:pt x="58" y="222"/>
                    <a:pt x="58" y="222"/>
                    <a:pt x="58" y="222"/>
                  </a:cubicBezTo>
                  <a:cubicBezTo>
                    <a:pt x="53" y="221"/>
                    <a:pt x="53" y="221"/>
                    <a:pt x="53" y="221"/>
                  </a:cubicBezTo>
                  <a:cubicBezTo>
                    <a:pt x="53" y="224"/>
                    <a:pt x="53" y="224"/>
                    <a:pt x="53" y="224"/>
                  </a:cubicBezTo>
                  <a:cubicBezTo>
                    <a:pt x="56" y="227"/>
                    <a:pt x="56" y="227"/>
                    <a:pt x="56" y="227"/>
                  </a:cubicBezTo>
                  <a:cubicBezTo>
                    <a:pt x="52" y="227"/>
                    <a:pt x="52" y="227"/>
                    <a:pt x="52" y="227"/>
                  </a:cubicBezTo>
                  <a:cubicBezTo>
                    <a:pt x="56" y="232"/>
                    <a:pt x="56" y="232"/>
                    <a:pt x="56" y="232"/>
                  </a:cubicBezTo>
                  <a:cubicBezTo>
                    <a:pt x="53" y="233"/>
                    <a:pt x="53" y="233"/>
                    <a:pt x="53" y="233"/>
                  </a:cubicBezTo>
                  <a:cubicBezTo>
                    <a:pt x="58" y="239"/>
                    <a:pt x="58" y="239"/>
                    <a:pt x="58" y="239"/>
                  </a:cubicBezTo>
                  <a:cubicBezTo>
                    <a:pt x="58" y="239"/>
                    <a:pt x="59" y="243"/>
                    <a:pt x="57" y="246"/>
                  </a:cubicBezTo>
                  <a:cubicBezTo>
                    <a:pt x="54" y="248"/>
                    <a:pt x="58" y="253"/>
                    <a:pt x="58" y="253"/>
                  </a:cubicBezTo>
                  <a:cubicBezTo>
                    <a:pt x="58" y="253"/>
                    <a:pt x="53" y="254"/>
                    <a:pt x="53" y="258"/>
                  </a:cubicBezTo>
                  <a:cubicBezTo>
                    <a:pt x="54" y="262"/>
                    <a:pt x="57" y="265"/>
                    <a:pt x="57" y="265"/>
                  </a:cubicBezTo>
                  <a:cubicBezTo>
                    <a:pt x="54" y="265"/>
                    <a:pt x="54" y="265"/>
                    <a:pt x="54" y="265"/>
                  </a:cubicBezTo>
                  <a:cubicBezTo>
                    <a:pt x="51" y="262"/>
                    <a:pt x="51" y="262"/>
                    <a:pt x="51" y="262"/>
                  </a:cubicBezTo>
                  <a:cubicBezTo>
                    <a:pt x="50" y="268"/>
                    <a:pt x="50" y="268"/>
                    <a:pt x="50" y="268"/>
                  </a:cubicBezTo>
                  <a:cubicBezTo>
                    <a:pt x="58" y="268"/>
                    <a:pt x="58" y="268"/>
                    <a:pt x="58" y="268"/>
                  </a:cubicBezTo>
                  <a:cubicBezTo>
                    <a:pt x="56" y="269"/>
                    <a:pt x="56" y="269"/>
                    <a:pt x="56" y="269"/>
                  </a:cubicBezTo>
                  <a:cubicBezTo>
                    <a:pt x="57" y="274"/>
                    <a:pt x="57" y="274"/>
                    <a:pt x="57" y="274"/>
                  </a:cubicBezTo>
                  <a:cubicBezTo>
                    <a:pt x="60" y="277"/>
                    <a:pt x="60" y="277"/>
                    <a:pt x="60" y="277"/>
                  </a:cubicBezTo>
                  <a:cubicBezTo>
                    <a:pt x="60" y="277"/>
                    <a:pt x="58" y="279"/>
                    <a:pt x="60" y="283"/>
                  </a:cubicBezTo>
                  <a:cubicBezTo>
                    <a:pt x="62" y="287"/>
                    <a:pt x="64" y="287"/>
                    <a:pt x="64" y="287"/>
                  </a:cubicBezTo>
                  <a:cubicBezTo>
                    <a:pt x="67" y="290"/>
                    <a:pt x="67" y="290"/>
                    <a:pt x="67" y="290"/>
                  </a:cubicBezTo>
                  <a:cubicBezTo>
                    <a:pt x="67" y="285"/>
                    <a:pt x="67" y="285"/>
                    <a:pt x="67" y="285"/>
                  </a:cubicBezTo>
                  <a:cubicBezTo>
                    <a:pt x="73" y="281"/>
                    <a:pt x="73" y="281"/>
                    <a:pt x="73" y="281"/>
                  </a:cubicBezTo>
                  <a:cubicBezTo>
                    <a:pt x="73" y="290"/>
                    <a:pt x="73" y="290"/>
                    <a:pt x="73" y="290"/>
                  </a:cubicBezTo>
                  <a:cubicBezTo>
                    <a:pt x="75" y="290"/>
                    <a:pt x="75" y="290"/>
                    <a:pt x="75" y="290"/>
                  </a:cubicBezTo>
                  <a:cubicBezTo>
                    <a:pt x="76" y="286"/>
                    <a:pt x="76" y="286"/>
                    <a:pt x="76" y="286"/>
                  </a:cubicBezTo>
                  <a:cubicBezTo>
                    <a:pt x="81" y="290"/>
                    <a:pt x="81" y="290"/>
                    <a:pt x="81" y="290"/>
                  </a:cubicBezTo>
                  <a:cubicBezTo>
                    <a:pt x="87" y="290"/>
                    <a:pt x="87" y="290"/>
                    <a:pt x="87" y="290"/>
                  </a:cubicBezTo>
                  <a:cubicBezTo>
                    <a:pt x="94" y="293"/>
                    <a:pt x="94" y="293"/>
                    <a:pt x="94" y="293"/>
                  </a:cubicBezTo>
                  <a:cubicBezTo>
                    <a:pt x="100" y="293"/>
                    <a:pt x="100" y="293"/>
                    <a:pt x="100" y="293"/>
                  </a:cubicBezTo>
                  <a:cubicBezTo>
                    <a:pt x="98" y="301"/>
                    <a:pt x="98" y="301"/>
                    <a:pt x="98" y="301"/>
                  </a:cubicBezTo>
                  <a:cubicBezTo>
                    <a:pt x="100" y="303"/>
                    <a:pt x="100" y="303"/>
                    <a:pt x="100" y="303"/>
                  </a:cubicBezTo>
                  <a:cubicBezTo>
                    <a:pt x="107" y="300"/>
                    <a:pt x="107" y="300"/>
                    <a:pt x="107" y="300"/>
                  </a:cubicBezTo>
                  <a:cubicBezTo>
                    <a:pt x="114" y="294"/>
                    <a:pt x="114" y="294"/>
                    <a:pt x="114" y="294"/>
                  </a:cubicBezTo>
                  <a:cubicBezTo>
                    <a:pt x="115" y="295"/>
                    <a:pt x="115" y="295"/>
                    <a:pt x="115" y="295"/>
                  </a:cubicBezTo>
                  <a:cubicBezTo>
                    <a:pt x="112" y="304"/>
                    <a:pt x="112" y="304"/>
                    <a:pt x="112" y="304"/>
                  </a:cubicBezTo>
                  <a:cubicBezTo>
                    <a:pt x="117" y="308"/>
                    <a:pt x="117" y="308"/>
                    <a:pt x="117" y="308"/>
                  </a:cubicBezTo>
                  <a:cubicBezTo>
                    <a:pt x="116" y="312"/>
                    <a:pt x="116" y="312"/>
                    <a:pt x="116" y="312"/>
                  </a:cubicBezTo>
                  <a:cubicBezTo>
                    <a:pt x="120" y="311"/>
                    <a:pt x="120" y="311"/>
                    <a:pt x="120" y="311"/>
                  </a:cubicBezTo>
                  <a:cubicBezTo>
                    <a:pt x="120" y="313"/>
                    <a:pt x="120" y="313"/>
                    <a:pt x="120" y="313"/>
                  </a:cubicBezTo>
                  <a:cubicBezTo>
                    <a:pt x="113" y="319"/>
                    <a:pt x="113" y="319"/>
                    <a:pt x="113" y="319"/>
                  </a:cubicBezTo>
                  <a:cubicBezTo>
                    <a:pt x="114" y="321"/>
                    <a:pt x="114" y="321"/>
                    <a:pt x="114" y="321"/>
                  </a:cubicBezTo>
                  <a:cubicBezTo>
                    <a:pt x="119" y="321"/>
                    <a:pt x="119" y="321"/>
                    <a:pt x="119" y="321"/>
                  </a:cubicBezTo>
                  <a:cubicBezTo>
                    <a:pt x="122" y="317"/>
                    <a:pt x="122" y="317"/>
                    <a:pt x="122" y="317"/>
                  </a:cubicBezTo>
                  <a:cubicBezTo>
                    <a:pt x="122" y="317"/>
                    <a:pt x="124" y="319"/>
                    <a:pt x="124" y="321"/>
                  </a:cubicBezTo>
                  <a:cubicBezTo>
                    <a:pt x="125" y="324"/>
                    <a:pt x="115" y="329"/>
                    <a:pt x="115" y="329"/>
                  </a:cubicBezTo>
                  <a:cubicBezTo>
                    <a:pt x="126" y="326"/>
                    <a:pt x="126" y="326"/>
                    <a:pt x="126" y="326"/>
                  </a:cubicBezTo>
                  <a:cubicBezTo>
                    <a:pt x="134" y="310"/>
                    <a:pt x="134" y="310"/>
                    <a:pt x="134" y="310"/>
                  </a:cubicBezTo>
                  <a:cubicBezTo>
                    <a:pt x="132" y="318"/>
                    <a:pt x="132" y="318"/>
                    <a:pt x="132" y="318"/>
                  </a:cubicBezTo>
                  <a:cubicBezTo>
                    <a:pt x="144" y="315"/>
                    <a:pt x="144" y="315"/>
                    <a:pt x="144" y="315"/>
                  </a:cubicBezTo>
                  <a:cubicBezTo>
                    <a:pt x="152" y="309"/>
                    <a:pt x="152" y="309"/>
                    <a:pt x="152" y="309"/>
                  </a:cubicBezTo>
                  <a:cubicBezTo>
                    <a:pt x="155" y="309"/>
                    <a:pt x="155" y="309"/>
                    <a:pt x="155" y="309"/>
                  </a:cubicBezTo>
                  <a:cubicBezTo>
                    <a:pt x="161" y="304"/>
                    <a:pt x="161" y="304"/>
                    <a:pt x="161" y="304"/>
                  </a:cubicBezTo>
                  <a:cubicBezTo>
                    <a:pt x="164" y="305"/>
                    <a:pt x="164" y="305"/>
                    <a:pt x="164" y="305"/>
                  </a:cubicBezTo>
                  <a:cubicBezTo>
                    <a:pt x="166" y="310"/>
                    <a:pt x="166" y="310"/>
                    <a:pt x="166" y="310"/>
                  </a:cubicBezTo>
                  <a:cubicBezTo>
                    <a:pt x="169" y="308"/>
                    <a:pt x="169" y="308"/>
                    <a:pt x="169" y="308"/>
                  </a:cubicBezTo>
                  <a:cubicBezTo>
                    <a:pt x="169" y="300"/>
                    <a:pt x="169" y="300"/>
                    <a:pt x="169" y="300"/>
                  </a:cubicBezTo>
                  <a:cubicBezTo>
                    <a:pt x="184" y="293"/>
                    <a:pt x="184" y="293"/>
                    <a:pt x="184" y="293"/>
                  </a:cubicBezTo>
                  <a:cubicBezTo>
                    <a:pt x="185" y="290"/>
                    <a:pt x="185" y="290"/>
                    <a:pt x="185" y="290"/>
                  </a:cubicBezTo>
                  <a:cubicBezTo>
                    <a:pt x="198" y="284"/>
                    <a:pt x="198" y="284"/>
                    <a:pt x="198" y="284"/>
                  </a:cubicBezTo>
                  <a:cubicBezTo>
                    <a:pt x="198" y="277"/>
                    <a:pt x="198" y="277"/>
                    <a:pt x="198" y="277"/>
                  </a:cubicBezTo>
                  <a:cubicBezTo>
                    <a:pt x="198" y="277"/>
                    <a:pt x="200" y="283"/>
                    <a:pt x="204" y="283"/>
                  </a:cubicBezTo>
                  <a:cubicBezTo>
                    <a:pt x="207" y="283"/>
                    <a:pt x="211" y="281"/>
                    <a:pt x="211" y="281"/>
                  </a:cubicBezTo>
                  <a:cubicBezTo>
                    <a:pt x="208" y="279"/>
                    <a:pt x="208" y="279"/>
                    <a:pt x="208" y="279"/>
                  </a:cubicBezTo>
                  <a:cubicBezTo>
                    <a:pt x="209" y="275"/>
                    <a:pt x="209" y="275"/>
                    <a:pt x="209" y="275"/>
                  </a:cubicBezTo>
                  <a:cubicBezTo>
                    <a:pt x="214" y="279"/>
                    <a:pt x="214" y="279"/>
                    <a:pt x="214" y="279"/>
                  </a:cubicBezTo>
                  <a:cubicBezTo>
                    <a:pt x="214" y="277"/>
                    <a:pt x="214" y="277"/>
                    <a:pt x="214" y="277"/>
                  </a:cubicBezTo>
                  <a:cubicBezTo>
                    <a:pt x="208" y="268"/>
                    <a:pt x="208" y="268"/>
                    <a:pt x="208" y="268"/>
                  </a:cubicBezTo>
                  <a:cubicBezTo>
                    <a:pt x="208" y="268"/>
                    <a:pt x="217" y="274"/>
                    <a:pt x="223" y="272"/>
                  </a:cubicBezTo>
                  <a:cubicBezTo>
                    <a:pt x="227" y="269"/>
                    <a:pt x="225" y="266"/>
                    <a:pt x="225" y="266"/>
                  </a:cubicBezTo>
                  <a:cubicBezTo>
                    <a:pt x="231" y="265"/>
                    <a:pt x="231" y="265"/>
                    <a:pt x="231" y="265"/>
                  </a:cubicBezTo>
                  <a:cubicBezTo>
                    <a:pt x="236" y="263"/>
                    <a:pt x="236" y="263"/>
                    <a:pt x="236" y="263"/>
                  </a:cubicBezTo>
                  <a:cubicBezTo>
                    <a:pt x="242" y="263"/>
                    <a:pt x="242" y="263"/>
                    <a:pt x="242" y="263"/>
                  </a:cubicBezTo>
                  <a:cubicBezTo>
                    <a:pt x="246" y="257"/>
                    <a:pt x="246" y="257"/>
                    <a:pt x="246" y="257"/>
                  </a:cubicBezTo>
                  <a:cubicBezTo>
                    <a:pt x="256" y="258"/>
                    <a:pt x="256" y="258"/>
                    <a:pt x="256" y="258"/>
                  </a:cubicBezTo>
                  <a:cubicBezTo>
                    <a:pt x="267" y="253"/>
                    <a:pt x="267" y="253"/>
                    <a:pt x="267" y="253"/>
                  </a:cubicBezTo>
                  <a:cubicBezTo>
                    <a:pt x="267" y="252"/>
                    <a:pt x="267" y="252"/>
                    <a:pt x="267" y="252"/>
                  </a:cubicBezTo>
                  <a:cubicBezTo>
                    <a:pt x="275" y="236"/>
                    <a:pt x="275" y="236"/>
                    <a:pt x="275" y="236"/>
                  </a:cubicBezTo>
                  <a:cubicBezTo>
                    <a:pt x="286" y="221"/>
                    <a:pt x="286" y="221"/>
                    <a:pt x="286" y="221"/>
                  </a:cubicBezTo>
                  <a:cubicBezTo>
                    <a:pt x="290" y="218"/>
                    <a:pt x="290" y="218"/>
                    <a:pt x="290" y="218"/>
                  </a:cubicBezTo>
                  <a:cubicBezTo>
                    <a:pt x="291" y="209"/>
                    <a:pt x="291" y="209"/>
                    <a:pt x="291" y="209"/>
                  </a:cubicBezTo>
                  <a:cubicBezTo>
                    <a:pt x="304" y="195"/>
                    <a:pt x="304" y="195"/>
                    <a:pt x="304" y="195"/>
                  </a:cubicBezTo>
                  <a:cubicBezTo>
                    <a:pt x="304" y="195"/>
                    <a:pt x="309" y="182"/>
                    <a:pt x="312" y="176"/>
                  </a:cubicBezTo>
                  <a:cubicBezTo>
                    <a:pt x="315" y="171"/>
                    <a:pt x="323" y="151"/>
                    <a:pt x="326" y="140"/>
                  </a:cubicBezTo>
                  <a:cubicBezTo>
                    <a:pt x="329" y="128"/>
                    <a:pt x="338" y="115"/>
                    <a:pt x="338" y="115"/>
                  </a:cubicBezTo>
                  <a:cubicBezTo>
                    <a:pt x="338" y="115"/>
                    <a:pt x="340" y="111"/>
                    <a:pt x="341" y="107"/>
                  </a:cubicBezTo>
                  <a:cubicBezTo>
                    <a:pt x="343" y="103"/>
                    <a:pt x="345" y="79"/>
                    <a:pt x="345" y="73"/>
                  </a:cubicBezTo>
                  <a:cubicBezTo>
                    <a:pt x="344" y="67"/>
                    <a:pt x="332" y="67"/>
                    <a:pt x="332" y="67"/>
                  </a:cubicBezTo>
                  <a:close/>
                  <a:moveTo>
                    <a:pt x="207" y="289"/>
                  </a:moveTo>
                  <a:cubicBezTo>
                    <a:pt x="210" y="285"/>
                    <a:pt x="210" y="285"/>
                    <a:pt x="210" y="285"/>
                  </a:cubicBezTo>
                  <a:cubicBezTo>
                    <a:pt x="206" y="286"/>
                    <a:pt x="206" y="286"/>
                    <a:pt x="206" y="286"/>
                  </a:cubicBezTo>
                  <a:lnTo>
                    <a:pt x="207" y="289"/>
                  </a:lnTo>
                  <a:close/>
                  <a:moveTo>
                    <a:pt x="223" y="273"/>
                  </a:moveTo>
                  <a:cubicBezTo>
                    <a:pt x="228" y="274"/>
                    <a:pt x="228" y="274"/>
                    <a:pt x="228" y="274"/>
                  </a:cubicBezTo>
                  <a:cubicBezTo>
                    <a:pt x="226" y="271"/>
                    <a:pt x="226" y="271"/>
                    <a:pt x="226" y="271"/>
                  </a:cubicBezTo>
                  <a:lnTo>
                    <a:pt x="223" y="273"/>
                  </a:lnTo>
                  <a:close/>
                  <a:moveTo>
                    <a:pt x="83" y="312"/>
                  </a:moveTo>
                  <a:cubicBezTo>
                    <a:pt x="85" y="311"/>
                    <a:pt x="85" y="311"/>
                    <a:pt x="85" y="311"/>
                  </a:cubicBezTo>
                  <a:cubicBezTo>
                    <a:pt x="85" y="309"/>
                    <a:pt x="85" y="309"/>
                    <a:pt x="85" y="309"/>
                  </a:cubicBezTo>
                  <a:cubicBezTo>
                    <a:pt x="82" y="309"/>
                    <a:pt x="82" y="309"/>
                    <a:pt x="82" y="309"/>
                  </a:cubicBezTo>
                  <a:lnTo>
                    <a:pt x="83" y="312"/>
                  </a:lnTo>
                  <a:close/>
                  <a:moveTo>
                    <a:pt x="74" y="294"/>
                  </a:moveTo>
                  <a:cubicBezTo>
                    <a:pt x="75" y="295"/>
                    <a:pt x="75" y="295"/>
                    <a:pt x="75" y="295"/>
                  </a:cubicBezTo>
                  <a:cubicBezTo>
                    <a:pt x="73" y="298"/>
                    <a:pt x="73" y="298"/>
                    <a:pt x="73" y="298"/>
                  </a:cubicBezTo>
                  <a:cubicBezTo>
                    <a:pt x="75" y="298"/>
                    <a:pt x="75" y="298"/>
                    <a:pt x="75" y="298"/>
                  </a:cubicBezTo>
                  <a:cubicBezTo>
                    <a:pt x="77" y="297"/>
                    <a:pt x="77" y="297"/>
                    <a:pt x="77" y="297"/>
                  </a:cubicBezTo>
                  <a:cubicBezTo>
                    <a:pt x="80" y="299"/>
                    <a:pt x="80" y="299"/>
                    <a:pt x="80" y="299"/>
                  </a:cubicBezTo>
                  <a:cubicBezTo>
                    <a:pt x="81" y="296"/>
                    <a:pt x="81" y="296"/>
                    <a:pt x="81" y="296"/>
                  </a:cubicBezTo>
                  <a:cubicBezTo>
                    <a:pt x="76" y="293"/>
                    <a:pt x="76" y="293"/>
                    <a:pt x="76" y="293"/>
                  </a:cubicBezTo>
                  <a:lnTo>
                    <a:pt x="74" y="294"/>
                  </a:lnTo>
                  <a:close/>
                  <a:moveTo>
                    <a:pt x="138" y="322"/>
                  </a:moveTo>
                  <a:cubicBezTo>
                    <a:pt x="138" y="319"/>
                    <a:pt x="138" y="319"/>
                    <a:pt x="138" y="319"/>
                  </a:cubicBezTo>
                  <a:cubicBezTo>
                    <a:pt x="133" y="321"/>
                    <a:pt x="133" y="321"/>
                    <a:pt x="133" y="321"/>
                  </a:cubicBezTo>
                  <a:lnTo>
                    <a:pt x="138" y="322"/>
                  </a:lnTo>
                  <a:close/>
                  <a:moveTo>
                    <a:pt x="112" y="299"/>
                  </a:moveTo>
                  <a:cubicBezTo>
                    <a:pt x="111" y="298"/>
                    <a:pt x="111" y="298"/>
                    <a:pt x="111" y="298"/>
                  </a:cubicBezTo>
                  <a:cubicBezTo>
                    <a:pt x="109" y="302"/>
                    <a:pt x="109" y="302"/>
                    <a:pt x="109" y="302"/>
                  </a:cubicBezTo>
                  <a:cubicBezTo>
                    <a:pt x="105" y="303"/>
                    <a:pt x="105" y="303"/>
                    <a:pt x="105" y="303"/>
                  </a:cubicBezTo>
                  <a:cubicBezTo>
                    <a:pt x="102" y="305"/>
                    <a:pt x="102" y="305"/>
                    <a:pt x="102" y="305"/>
                  </a:cubicBezTo>
                  <a:cubicBezTo>
                    <a:pt x="97" y="306"/>
                    <a:pt x="97" y="306"/>
                    <a:pt x="97" y="306"/>
                  </a:cubicBezTo>
                  <a:cubicBezTo>
                    <a:pt x="96" y="310"/>
                    <a:pt x="96" y="310"/>
                    <a:pt x="96" y="310"/>
                  </a:cubicBezTo>
                  <a:cubicBezTo>
                    <a:pt x="99" y="310"/>
                    <a:pt x="99" y="310"/>
                    <a:pt x="99" y="310"/>
                  </a:cubicBezTo>
                  <a:cubicBezTo>
                    <a:pt x="96" y="314"/>
                    <a:pt x="96" y="314"/>
                    <a:pt x="96" y="314"/>
                  </a:cubicBezTo>
                  <a:cubicBezTo>
                    <a:pt x="96" y="319"/>
                    <a:pt x="96" y="319"/>
                    <a:pt x="96" y="319"/>
                  </a:cubicBezTo>
                  <a:cubicBezTo>
                    <a:pt x="102" y="316"/>
                    <a:pt x="102" y="316"/>
                    <a:pt x="102" y="316"/>
                  </a:cubicBezTo>
                  <a:cubicBezTo>
                    <a:pt x="108" y="316"/>
                    <a:pt x="108" y="316"/>
                    <a:pt x="108" y="316"/>
                  </a:cubicBezTo>
                  <a:cubicBezTo>
                    <a:pt x="112" y="309"/>
                    <a:pt x="112" y="309"/>
                    <a:pt x="112" y="309"/>
                  </a:cubicBezTo>
                  <a:cubicBezTo>
                    <a:pt x="110" y="304"/>
                    <a:pt x="110" y="304"/>
                    <a:pt x="110" y="304"/>
                  </a:cubicBezTo>
                  <a:lnTo>
                    <a:pt x="112" y="299"/>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3" name="Sweden" descr="© INSCALE GmbH, 05.05.2010&#10;http://www.presentationload.com/">
              <a:extLst>
                <a:ext uri="{FF2B5EF4-FFF2-40B4-BE49-F238E27FC236}">
                  <a16:creationId xmlns:a16="http://schemas.microsoft.com/office/drawing/2014/main" id="{259EC02E-C37F-41C6-933A-323E87D13CD4}"/>
                </a:ext>
              </a:extLst>
            </p:cNvPr>
            <p:cNvSpPr>
              <a:spLocks noEditPoints="1"/>
            </p:cNvSpPr>
            <p:nvPr/>
          </p:nvSpPr>
          <p:spPr bwMode="gray">
            <a:xfrm>
              <a:off x="5137683" y="1606870"/>
              <a:ext cx="863755" cy="1801364"/>
            </a:xfrm>
            <a:custGeom>
              <a:avLst/>
              <a:gdLst/>
              <a:ahLst/>
              <a:cxnLst>
                <a:cxn ang="0">
                  <a:pos x="256" y="378"/>
                </a:cxn>
                <a:cxn ang="0">
                  <a:pos x="261" y="377"/>
                </a:cxn>
                <a:cxn ang="0">
                  <a:pos x="253" y="368"/>
                </a:cxn>
                <a:cxn ang="0">
                  <a:pos x="249" y="381"/>
                </a:cxn>
                <a:cxn ang="0">
                  <a:pos x="13" y="478"/>
                </a:cxn>
                <a:cxn ang="0">
                  <a:pos x="207" y="521"/>
                </a:cxn>
                <a:cxn ang="0">
                  <a:pos x="190" y="569"/>
                </a:cxn>
                <a:cxn ang="0">
                  <a:pos x="206" y="544"/>
                </a:cxn>
                <a:cxn ang="0">
                  <a:pos x="211" y="514"/>
                </a:cxn>
                <a:cxn ang="0">
                  <a:pos x="16" y="460"/>
                </a:cxn>
                <a:cxn ang="0">
                  <a:pos x="238" y="400"/>
                </a:cxn>
                <a:cxn ang="0">
                  <a:pos x="248" y="494"/>
                </a:cxn>
                <a:cxn ang="0">
                  <a:pos x="255" y="526"/>
                </a:cxn>
                <a:cxn ang="0">
                  <a:pos x="261" y="520"/>
                </a:cxn>
                <a:cxn ang="0">
                  <a:pos x="271" y="483"/>
                </a:cxn>
                <a:cxn ang="0">
                  <a:pos x="232" y="414"/>
                </a:cxn>
                <a:cxn ang="0">
                  <a:pos x="200" y="444"/>
                </a:cxn>
                <a:cxn ang="0">
                  <a:pos x="217" y="169"/>
                </a:cxn>
                <a:cxn ang="0">
                  <a:pos x="246" y="317"/>
                </a:cxn>
                <a:cxn ang="0">
                  <a:pos x="246" y="315"/>
                </a:cxn>
                <a:cxn ang="0">
                  <a:pos x="286" y="459"/>
                </a:cxn>
                <a:cxn ang="0">
                  <a:pos x="206" y="230"/>
                </a:cxn>
                <a:cxn ang="0">
                  <a:pos x="253" y="319"/>
                </a:cxn>
                <a:cxn ang="0">
                  <a:pos x="286" y="463"/>
                </a:cxn>
                <a:cxn ang="0">
                  <a:pos x="293" y="83"/>
                </a:cxn>
                <a:cxn ang="0">
                  <a:pos x="308" y="33"/>
                </a:cxn>
                <a:cxn ang="0">
                  <a:pos x="301" y="0"/>
                </a:cxn>
                <a:cxn ang="0">
                  <a:pos x="89" y="85"/>
                </a:cxn>
                <a:cxn ang="0">
                  <a:pos x="33" y="177"/>
                </a:cxn>
                <a:cxn ang="0">
                  <a:pos x="41" y="286"/>
                </a:cxn>
                <a:cxn ang="0">
                  <a:pos x="25" y="391"/>
                </a:cxn>
                <a:cxn ang="0">
                  <a:pos x="5" y="444"/>
                </a:cxn>
                <a:cxn ang="0">
                  <a:pos x="10" y="458"/>
                </a:cxn>
                <a:cxn ang="0">
                  <a:pos x="17" y="494"/>
                </a:cxn>
                <a:cxn ang="0">
                  <a:pos x="37" y="527"/>
                </a:cxn>
                <a:cxn ang="0">
                  <a:pos x="64" y="573"/>
                </a:cxn>
                <a:cxn ang="0">
                  <a:pos x="48" y="592"/>
                </a:cxn>
                <a:cxn ang="0">
                  <a:pos x="66" y="642"/>
                </a:cxn>
                <a:cxn ang="0">
                  <a:pos x="118" y="628"/>
                </a:cxn>
                <a:cxn ang="0">
                  <a:pos x="172" y="595"/>
                </a:cxn>
                <a:cxn ang="0">
                  <a:pos x="191" y="523"/>
                </a:cxn>
                <a:cxn ang="0">
                  <a:pos x="191" y="473"/>
                </a:cxn>
                <a:cxn ang="0">
                  <a:pos x="192" y="440"/>
                </a:cxn>
                <a:cxn ang="0">
                  <a:pos x="204" y="423"/>
                </a:cxn>
                <a:cxn ang="0">
                  <a:pos x="226" y="396"/>
                </a:cxn>
                <a:cxn ang="0">
                  <a:pos x="245" y="387"/>
                </a:cxn>
                <a:cxn ang="0">
                  <a:pos x="267" y="348"/>
                </a:cxn>
                <a:cxn ang="0">
                  <a:pos x="242" y="318"/>
                </a:cxn>
                <a:cxn ang="0">
                  <a:pos x="213" y="296"/>
                </a:cxn>
                <a:cxn ang="0">
                  <a:pos x="193" y="250"/>
                </a:cxn>
                <a:cxn ang="0">
                  <a:pos x="197" y="212"/>
                </a:cxn>
                <a:cxn ang="0">
                  <a:pos x="196" y="180"/>
                </a:cxn>
                <a:cxn ang="0">
                  <a:pos x="212" y="166"/>
                </a:cxn>
                <a:cxn ang="0">
                  <a:pos x="225" y="145"/>
                </a:cxn>
                <a:cxn ang="0">
                  <a:pos x="233" y="123"/>
                </a:cxn>
                <a:cxn ang="0">
                  <a:pos x="261" y="111"/>
                </a:cxn>
                <a:cxn ang="0">
                  <a:pos x="278" y="88"/>
                </a:cxn>
                <a:cxn ang="0">
                  <a:pos x="299" y="50"/>
                </a:cxn>
              </a:cxnLst>
              <a:rect l="0" t="0" r="r" b="b"/>
              <a:pathLst>
                <a:path w="310" h="647">
                  <a:moveTo>
                    <a:pt x="266" y="358"/>
                  </a:moveTo>
                  <a:cubicBezTo>
                    <a:pt x="265" y="355"/>
                    <a:pt x="265" y="355"/>
                    <a:pt x="265" y="355"/>
                  </a:cubicBezTo>
                  <a:cubicBezTo>
                    <a:pt x="259" y="358"/>
                    <a:pt x="259" y="358"/>
                    <a:pt x="259" y="358"/>
                  </a:cubicBezTo>
                  <a:cubicBezTo>
                    <a:pt x="262" y="360"/>
                    <a:pt x="262" y="360"/>
                    <a:pt x="262" y="360"/>
                  </a:cubicBezTo>
                  <a:lnTo>
                    <a:pt x="266" y="358"/>
                  </a:lnTo>
                  <a:close/>
                  <a:moveTo>
                    <a:pt x="243" y="378"/>
                  </a:moveTo>
                  <a:cubicBezTo>
                    <a:pt x="255" y="379"/>
                    <a:pt x="255" y="379"/>
                    <a:pt x="255" y="379"/>
                  </a:cubicBezTo>
                  <a:cubicBezTo>
                    <a:pt x="256" y="378"/>
                    <a:pt x="256" y="378"/>
                    <a:pt x="256" y="378"/>
                  </a:cubicBezTo>
                  <a:cubicBezTo>
                    <a:pt x="254" y="374"/>
                    <a:pt x="254" y="374"/>
                    <a:pt x="254" y="374"/>
                  </a:cubicBezTo>
                  <a:cubicBezTo>
                    <a:pt x="251" y="373"/>
                    <a:pt x="251" y="373"/>
                    <a:pt x="251" y="373"/>
                  </a:cubicBezTo>
                  <a:cubicBezTo>
                    <a:pt x="248" y="374"/>
                    <a:pt x="248" y="374"/>
                    <a:pt x="248" y="374"/>
                  </a:cubicBezTo>
                  <a:cubicBezTo>
                    <a:pt x="249" y="376"/>
                    <a:pt x="249" y="376"/>
                    <a:pt x="249" y="376"/>
                  </a:cubicBezTo>
                  <a:cubicBezTo>
                    <a:pt x="243" y="376"/>
                    <a:pt x="243" y="376"/>
                    <a:pt x="243" y="376"/>
                  </a:cubicBezTo>
                  <a:lnTo>
                    <a:pt x="243" y="378"/>
                  </a:lnTo>
                  <a:close/>
                  <a:moveTo>
                    <a:pt x="258" y="378"/>
                  </a:moveTo>
                  <a:cubicBezTo>
                    <a:pt x="261" y="377"/>
                    <a:pt x="261" y="377"/>
                    <a:pt x="261" y="377"/>
                  </a:cubicBezTo>
                  <a:cubicBezTo>
                    <a:pt x="258" y="374"/>
                    <a:pt x="258" y="374"/>
                    <a:pt x="258" y="374"/>
                  </a:cubicBezTo>
                  <a:lnTo>
                    <a:pt x="258" y="378"/>
                  </a:lnTo>
                  <a:close/>
                  <a:moveTo>
                    <a:pt x="249" y="399"/>
                  </a:moveTo>
                  <a:cubicBezTo>
                    <a:pt x="253" y="392"/>
                    <a:pt x="253" y="392"/>
                    <a:pt x="253" y="392"/>
                  </a:cubicBezTo>
                  <a:cubicBezTo>
                    <a:pt x="250" y="391"/>
                    <a:pt x="250" y="391"/>
                    <a:pt x="250" y="391"/>
                  </a:cubicBezTo>
                  <a:cubicBezTo>
                    <a:pt x="246" y="397"/>
                    <a:pt x="246" y="397"/>
                    <a:pt x="246" y="397"/>
                  </a:cubicBezTo>
                  <a:lnTo>
                    <a:pt x="249" y="399"/>
                  </a:lnTo>
                  <a:close/>
                  <a:moveTo>
                    <a:pt x="253" y="368"/>
                  </a:moveTo>
                  <a:cubicBezTo>
                    <a:pt x="258" y="365"/>
                    <a:pt x="258" y="365"/>
                    <a:pt x="258" y="365"/>
                  </a:cubicBezTo>
                  <a:cubicBezTo>
                    <a:pt x="254" y="363"/>
                    <a:pt x="254" y="363"/>
                    <a:pt x="254" y="363"/>
                  </a:cubicBezTo>
                  <a:lnTo>
                    <a:pt x="253" y="368"/>
                  </a:lnTo>
                  <a:close/>
                  <a:moveTo>
                    <a:pt x="245" y="401"/>
                  </a:moveTo>
                  <a:cubicBezTo>
                    <a:pt x="244" y="404"/>
                    <a:pt x="245" y="406"/>
                    <a:pt x="247" y="404"/>
                  </a:cubicBezTo>
                  <a:cubicBezTo>
                    <a:pt x="249" y="401"/>
                    <a:pt x="246" y="399"/>
                    <a:pt x="245" y="401"/>
                  </a:cubicBezTo>
                  <a:close/>
                  <a:moveTo>
                    <a:pt x="251" y="380"/>
                  </a:moveTo>
                  <a:cubicBezTo>
                    <a:pt x="249" y="381"/>
                    <a:pt x="249" y="381"/>
                    <a:pt x="249" y="381"/>
                  </a:cubicBezTo>
                  <a:cubicBezTo>
                    <a:pt x="246" y="383"/>
                    <a:pt x="246" y="383"/>
                    <a:pt x="246" y="383"/>
                  </a:cubicBezTo>
                  <a:cubicBezTo>
                    <a:pt x="251" y="384"/>
                    <a:pt x="251" y="384"/>
                    <a:pt x="251" y="384"/>
                  </a:cubicBezTo>
                  <a:lnTo>
                    <a:pt x="251" y="380"/>
                  </a:lnTo>
                  <a:close/>
                  <a:moveTo>
                    <a:pt x="20" y="475"/>
                  </a:moveTo>
                  <a:cubicBezTo>
                    <a:pt x="19" y="471"/>
                    <a:pt x="19" y="471"/>
                    <a:pt x="19" y="471"/>
                  </a:cubicBezTo>
                  <a:cubicBezTo>
                    <a:pt x="11" y="473"/>
                    <a:pt x="11" y="473"/>
                    <a:pt x="11" y="473"/>
                  </a:cubicBezTo>
                  <a:cubicBezTo>
                    <a:pt x="13" y="476"/>
                    <a:pt x="13" y="476"/>
                    <a:pt x="13" y="476"/>
                  </a:cubicBezTo>
                  <a:cubicBezTo>
                    <a:pt x="13" y="478"/>
                    <a:pt x="13" y="478"/>
                    <a:pt x="13" y="478"/>
                  </a:cubicBezTo>
                  <a:cubicBezTo>
                    <a:pt x="16" y="478"/>
                    <a:pt x="16" y="478"/>
                    <a:pt x="16" y="478"/>
                  </a:cubicBezTo>
                  <a:cubicBezTo>
                    <a:pt x="17" y="475"/>
                    <a:pt x="17" y="475"/>
                    <a:pt x="17" y="475"/>
                  </a:cubicBezTo>
                  <a:lnTo>
                    <a:pt x="20" y="475"/>
                  </a:lnTo>
                  <a:close/>
                  <a:moveTo>
                    <a:pt x="211" y="508"/>
                  </a:moveTo>
                  <a:cubicBezTo>
                    <a:pt x="207" y="513"/>
                    <a:pt x="207" y="513"/>
                    <a:pt x="207" y="513"/>
                  </a:cubicBezTo>
                  <a:cubicBezTo>
                    <a:pt x="208" y="519"/>
                    <a:pt x="208" y="519"/>
                    <a:pt x="208" y="519"/>
                  </a:cubicBezTo>
                  <a:cubicBezTo>
                    <a:pt x="207" y="519"/>
                    <a:pt x="207" y="519"/>
                    <a:pt x="207" y="519"/>
                  </a:cubicBezTo>
                  <a:cubicBezTo>
                    <a:pt x="207" y="521"/>
                    <a:pt x="207" y="521"/>
                    <a:pt x="207" y="521"/>
                  </a:cubicBezTo>
                  <a:cubicBezTo>
                    <a:pt x="205" y="531"/>
                    <a:pt x="205" y="531"/>
                    <a:pt x="205" y="531"/>
                  </a:cubicBezTo>
                  <a:cubicBezTo>
                    <a:pt x="202" y="532"/>
                    <a:pt x="202" y="532"/>
                    <a:pt x="202" y="532"/>
                  </a:cubicBezTo>
                  <a:cubicBezTo>
                    <a:pt x="200" y="540"/>
                    <a:pt x="200" y="540"/>
                    <a:pt x="200" y="540"/>
                  </a:cubicBezTo>
                  <a:cubicBezTo>
                    <a:pt x="198" y="540"/>
                    <a:pt x="198" y="540"/>
                    <a:pt x="198" y="540"/>
                  </a:cubicBezTo>
                  <a:cubicBezTo>
                    <a:pt x="198" y="540"/>
                    <a:pt x="195" y="545"/>
                    <a:pt x="194" y="549"/>
                  </a:cubicBezTo>
                  <a:cubicBezTo>
                    <a:pt x="193" y="552"/>
                    <a:pt x="194" y="555"/>
                    <a:pt x="193" y="556"/>
                  </a:cubicBezTo>
                  <a:cubicBezTo>
                    <a:pt x="193" y="558"/>
                    <a:pt x="190" y="560"/>
                    <a:pt x="190" y="564"/>
                  </a:cubicBezTo>
                  <a:cubicBezTo>
                    <a:pt x="190" y="569"/>
                    <a:pt x="190" y="569"/>
                    <a:pt x="190" y="569"/>
                  </a:cubicBezTo>
                  <a:cubicBezTo>
                    <a:pt x="193" y="571"/>
                    <a:pt x="193" y="571"/>
                    <a:pt x="193" y="571"/>
                  </a:cubicBezTo>
                  <a:cubicBezTo>
                    <a:pt x="192" y="584"/>
                    <a:pt x="192" y="584"/>
                    <a:pt x="192" y="584"/>
                  </a:cubicBezTo>
                  <a:cubicBezTo>
                    <a:pt x="192" y="584"/>
                    <a:pt x="196" y="581"/>
                    <a:pt x="197" y="578"/>
                  </a:cubicBezTo>
                  <a:cubicBezTo>
                    <a:pt x="198" y="573"/>
                    <a:pt x="197" y="572"/>
                    <a:pt x="197" y="570"/>
                  </a:cubicBezTo>
                  <a:cubicBezTo>
                    <a:pt x="197" y="568"/>
                    <a:pt x="199" y="565"/>
                    <a:pt x="200" y="563"/>
                  </a:cubicBezTo>
                  <a:cubicBezTo>
                    <a:pt x="201" y="561"/>
                    <a:pt x="200" y="555"/>
                    <a:pt x="200" y="555"/>
                  </a:cubicBezTo>
                  <a:cubicBezTo>
                    <a:pt x="204" y="544"/>
                    <a:pt x="204" y="544"/>
                    <a:pt x="204" y="544"/>
                  </a:cubicBezTo>
                  <a:cubicBezTo>
                    <a:pt x="206" y="544"/>
                    <a:pt x="206" y="544"/>
                    <a:pt x="206" y="544"/>
                  </a:cubicBezTo>
                  <a:cubicBezTo>
                    <a:pt x="208" y="536"/>
                    <a:pt x="208" y="536"/>
                    <a:pt x="208" y="536"/>
                  </a:cubicBezTo>
                  <a:cubicBezTo>
                    <a:pt x="207" y="533"/>
                    <a:pt x="207" y="533"/>
                    <a:pt x="207" y="533"/>
                  </a:cubicBezTo>
                  <a:cubicBezTo>
                    <a:pt x="209" y="531"/>
                    <a:pt x="209" y="531"/>
                    <a:pt x="209" y="531"/>
                  </a:cubicBezTo>
                  <a:cubicBezTo>
                    <a:pt x="208" y="530"/>
                    <a:pt x="208" y="530"/>
                    <a:pt x="208" y="530"/>
                  </a:cubicBezTo>
                  <a:cubicBezTo>
                    <a:pt x="210" y="527"/>
                    <a:pt x="210" y="527"/>
                    <a:pt x="210" y="527"/>
                  </a:cubicBezTo>
                  <a:cubicBezTo>
                    <a:pt x="209" y="525"/>
                    <a:pt x="209" y="525"/>
                    <a:pt x="209" y="525"/>
                  </a:cubicBezTo>
                  <a:cubicBezTo>
                    <a:pt x="212" y="520"/>
                    <a:pt x="212" y="520"/>
                    <a:pt x="212" y="520"/>
                  </a:cubicBezTo>
                  <a:cubicBezTo>
                    <a:pt x="211" y="514"/>
                    <a:pt x="211" y="514"/>
                    <a:pt x="211" y="514"/>
                  </a:cubicBezTo>
                  <a:cubicBezTo>
                    <a:pt x="214" y="511"/>
                    <a:pt x="214" y="511"/>
                    <a:pt x="214" y="511"/>
                  </a:cubicBezTo>
                  <a:lnTo>
                    <a:pt x="211" y="508"/>
                  </a:lnTo>
                  <a:close/>
                  <a:moveTo>
                    <a:pt x="14" y="466"/>
                  </a:moveTo>
                  <a:cubicBezTo>
                    <a:pt x="21" y="467"/>
                    <a:pt x="21" y="467"/>
                    <a:pt x="21" y="467"/>
                  </a:cubicBezTo>
                  <a:cubicBezTo>
                    <a:pt x="22" y="460"/>
                    <a:pt x="22" y="460"/>
                    <a:pt x="22" y="460"/>
                  </a:cubicBezTo>
                  <a:cubicBezTo>
                    <a:pt x="19" y="457"/>
                    <a:pt x="19" y="457"/>
                    <a:pt x="19" y="457"/>
                  </a:cubicBezTo>
                  <a:cubicBezTo>
                    <a:pt x="17" y="460"/>
                    <a:pt x="17" y="460"/>
                    <a:pt x="17" y="460"/>
                  </a:cubicBezTo>
                  <a:cubicBezTo>
                    <a:pt x="16" y="460"/>
                    <a:pt x="16" y="460"/>
                    <a:pt x="16" y="460"/>
                  </a:cubicBezTo>
                  <a:cubicBezTo>
                    <a:pt x="8" y="468"/>
                    <a:pt x="8" y="468"/>
                    <a:pt x="8" y="468"/>
                  </a:cubicBezTo>
                  <a:cubicBezTo>
                    <a:pt x="14" y="469"/>
                    <a:pt x="14" y="469"/>
                    <a:pt x="14" y="469"/>
                  </a:cubicBezTo>
                  <a:lnTo>
                    <a:pt x="14" y="466"/>
                  </a:lnTo>
                  <a:close/>
                  <a:moveTo>
                    <a:pt x="238" y="400"/>
                  </a:moveTo>
                  <a:cubicBezTo>
                    <a:pt x="241" y="401"/>
                    <a:pt x="241" y="401"/>
                    <a:pt x="241" y="401"/>
                  </a:cubicBezTo>
                  <a:cubicBezTo>
                    <a:pt x="243" y="397"/>
                    <a:pt x="243" y="397"/>
                    <a:pt x="243" y="397"/>
                  </a:cubicBezTo>
                  <a:cubicBezTo>
                    <a:pt x="242" y="397"/>
                    <a:pt x="242" y="397"/>
                    <a:pt x="242" y="397"/>
                  </a:cubicBezTo>
                  <a:lnTo>
                    <a:pt x="238" y="400"/>
                  </a:lnTo>
                  <a:close/>
                  <a:moveTo>
                    <a:pt x="272" y="467"/>
                  </a:moveTo>
                  <a:cubicBezTo>
                    <a:pt x="270" y="472"/>
                    <a:pt x="270" y="472"/>
                    <a:pt x="270" y="472"/>
                  </a:cubicBezTo>
                  <a:cubicBezTo>
                    <a:pt x="270" y="467"/>
                    <a:pt x="270" y="467"/>
                    <a:pt x="270" y="467"/>
                  </a:cubicBezTo>
                  <a:cubicBezTo>
                    <a:pt x="270" y="467"/>
                    <a:pt x="267" y="467"/>
                    <a:pt x="266" y="468"/>
                  </a:cubicBezTo>
                  <a:cubicBezTo>
                    <a:pt x="264" y="469"/>
                    <a:pt x="263" y="472"/>
                    <a:pt x="263" y="472"/>
                  </a:cubicBezTo>
                  <a:cubicBezTo>
                    <a:pt x="263" y="472"/>
                    <a:pt x="262" y="471"/>
                    <a:pt x="259" y="474"/>
                  </a:cubicBezTo>
                  <a:cubicBezTo>
                    <a:pt x="257" y="477"/>
                    <a:pt x="253" y="487"/>
                    <a:pt x="253" y="487"/>
                  </a:cubicBezTo>
                  <a:cubicBezTo>
                    <a:pt x="253" y="487"/>
                    <a:pt x="248" y="489"/>
                    <a:pt x="248" y="494"/>
                  </a:cubicBezTo>
                  <a:cubicBezTo>
                    <a:pt x="247" y="501"/>
                    <a:pt x="253" y="501"/>
                    <a:pt x="253" y="505"/>
                  </a:cubicBezTo>
                  <a:cubicBezTo>
                    <a:pt x="251" y="510"/>
                    <a:pt x="249" y="511"/>
                    <a:pt x="249" y="511"/>
                  </a:cubicBezTo>
                  <a:cubicBezTo>
                    <a:pt x="251" y="513"/>
                    <a:pt x="251" y="513"/>
                    <a:pt x="251" y="513"/>
                  </a:cubicBezTo>
                  <a:cubicBezTo>
                    <a:pt x="251" y="520"/>
                    <a:pt x="251" y="520"/>
                    <a:pt x="251" y="520"/>
                  </a:cubicBezTo>
                  <a:cubicBezTo>
                    <a:pt x="254" y="521"/>
                    <a:pt x="254" y="521"/>
                    <a:pt x="254" y="521"/>
                  </a:cubicBezTo>
                  <a:cubicBezTo>
                    <a:pt x="254" y="524"/>
                    <a:pt x="254" y="524"/>
                    <a:pt x="254" y="524"/>
                  </a:cubicBezTo>
                  <a:cubicBezTo>
                    <a:pt x="254" y="524"/>
                    <a:pt x="257" y="523"/>
                    <a:pt x="257" y="524"/>
                  </a:cubicBezTo>
                  <a:cubicBezTo>
                    <a:pt x="257" y="525"/>
                    <a:pt x="255" y="526"/>
                    <a:pt x="255" y="526"/>
                  </a:cubicBezTo>
                  <a:cubicBezTo>
                    <a:pt x="255" y="530"/>
                    <a:pt x="255" y="530"/>
                    <a:pt x="255" y="530"/>
                  </a:cubicBezTo>
                  <a:cubicBezTo>
                    <a:pt x="255" y="531"/>
                    <a:pt x="253" y="535"/>
                    <a:pt x="253" y="535"/>
                  </a:cubicBezTo>
                  <a:cubicBezTo>
                    <a:pt x="258" y="533"/>
                    <a:pt x="258" y="533"/>
                    <a:pt x="258" y="533"/>
                  </a:cubicBezTo>
                  <a:cubicBezTo>
                    <a:pt x="261" y="527"/>
                    <a:pt x="261" y="527"/>
                    <a:pt x="261" y="527"/>
                  </a:cubicBezTo>
                  <a:cubicBezTo>
                    <a:pt x="260" y="527"/>
                    <a:pt x="260" y="527"/>
                    <a:pt x="260" y="527"/>
                  </a:cubicBezTo>
                  <a:cubicBezTo>
                    <a:pt x="261" y="522"/>
                    <a:pt x="261" y="522"/>
                    <a:pt x="261" y="522"/>
                  </a:cubicBezTo>
                  <a:cubicBezTo>
                    <a:pt x="262" y="520"/>
                    <a:pt x="262" y="520"/>
                    <a:pt x="262" y="520"/>
                  </a:cubicBezTo>
                  <a:cubicBezTo>
                    <a:pt x="261" y="520"/>
                    <a:pt x="261" y="520"/>
                    <a:pt x="261" y="520"/>
                  </a:cubicBezTo>
                  <a:cubicBezTo>
                    <a:pt x="266" y="514"/>
                    <a:pt x="266" y="514"/>
                    <a:pt x="266" y="514"/>
                  </a:cubicBezTo>
                  <a:cubicBezTo>
                    <a:pt x="271" y="511"/>
                    <a:pt x="271" y="511"/>
                    <a:pt x="271" y="511"/>
                  </a:cubicBezTo>
                  <a:cubicBezTo>
                    <a:pt x="271" y="506"/>
                    <a:pt x="271" y="506"/>
                    <a:pt x="271" y="506"/>
                  </a:cubicBezTo>
                  <a:cubicBezTo>
                    <a:pt x="277" y="498"/>
                    <a:pt x="277" y="498"/>
                    <a:pt x="277" y="498"/>
                  </a:cubicBezTo>
                  <a:cubicBezTo>
                    <a:pt x="274" y="498"/>
                    <a:pt x="274" y="498"/>
                    <a:pt x="274" y="498"/>
                  </a:cubicBezTo>
                  <a:cubicBezTo>
                    <a:pt x="271" y="494"/>
                    <a:pt x="271" y="494"/>
                    <a:pt x="271" y="494"/>
                  </a:cubicBezTo>
                  <a:cubicBezTo>
                    <a:pt x="271" y="494"/>
                    <a:pt x="273" y="491"/>
                    <a:pt x="274" y="488"/>
                  </a:cubicBezTo>
                  <a:cubicBezTo>
                    <a:pt x="274" y="486"/>
                    <a:pt x="271" y="483"/>
                    <a:pt x="271" y="483"/>
                  </a:cubicBezTo>
                  <a:cubicBezTo>
                    <a:pt x="272" y="478"/>
                    <a:pt x="272" y="478"/>
                    <a:pt x="272" y="478"/>
                  </a:cubicBezTo>
                  <a:cubicBezTo>
                    <a:pt x="277" y="479"/>
                    <a:pt x="277" y="479"/>
                    <a:pt x="277" y="479"/>
                  </a:cubicBezTo>
                  <a:cubicBezTo>
                    <a:pt x="281" y="472"/>
                    <a:pt x="281" y="472"/>
                    <a:pt x="281" y="472"/>
                  </a:cubicBezTo>
                  <a:cubicBezTo>
                    <a:pt x="278" y="466"/>
                    <a:pt x="278" y="466"/>
                    <a:pt x="278" y="466"/>
                  </a:cubicBezTo>
                  <a:lnTo>
                    <a:pt x="272" y="467"/>
                  </a:lnTo>
                  <a:close/>
                  <a:moveTo>
                    <a:pt x="229" y="410"/>
                  </a:moveTo>
                  <a:cubicBezTo>
                    <a:pt x="229" y="412"/>
                    <a:pt x="229" y="412"/>
                    <a:pt x="229" y="412"/>
                  </a:cubicBezTo>
                  <a:cubicBezTo>
                    <a:pt x="232" y="414"/>
                    <a:pt x="232" y="414"/>
                    <a:pt x="232" y="414"/>
                  </a:cubicBezTo>
                  <a:cubicBezTo>
                    <a:pt x="231" y="409"/>
                    <a:pt x="231" y="409"/>
                    <a:pt x="231" y="409"/>
                  </a:cubicBezTo>
                  <a:lnTo>
                    <a:pt x="229" y="410"/>
                  </a:lnTo>
                  <a:close/>
                  <a:moveTo>
                    <a:pt x="200" y="444"/>
                  </a:moveTo>
                  <a:cubicBezTo>
                    <a:pt x="199" y="441"/>
                    <a:pt x="199" y="441"/>
                    <a:pt x="199" y="441"/>
                  </a:cubicBezTo>
                  <a:cubicBezTo>
                    <a:pt x="198" y="441"/>
                    <a:pt x="198" y="441"/>
                    <a:pt x="198" y="441"/>
                  </a:cubicBezTo>
                  <a:cubicBezTo>
                    <a:pt x="198" y="447"/>
                    <a:pt x="198" y="447"/>
                    <a:pt x="198" y="447"/>
                  </a:cubicBezTo>
                  <a:cubicBezTo>
                    <a:pt x="202" y="446"/>
                    <a:pt x="202" y="446"/>
                    <a:pt x="202" y="446"/>
                  </a:cubicBezTo>
                  <a:lnTo>
                    <a:pt x="200" y="444"/>
                  </a:lnTo>
                  <a:close/>
                  <a:moveTo>
                    <a:pt x="195" y="488"/>
                  </a:moveTo>
                  <a:cubicBezTo>
                    <a:pt x="198" y="487"/>
                    <a:pt x="198" y="487"/>
                    <a:pt x="198" y="487"/>
                  </a:cubicBezTo>
                  <a:cubicBezTo>
                    <a:pt x="195" y="484"/>
                    <a:pt x="195" y="484"/>
                    <a:pt x="195" y="484"/>
                  </a:cubicBezTo>
                  <a:lnTo>
                    <a:pt x="195" y="488"/>
                  </a:lnTo>
                  <a:close/>
                  <a:moveTo>
                    <a:pt x="214" y="167"/>
                  </a:moveTo>
                  <a:cubicBezTo>
                    <a:pt x="214" y="169"/>
                    <a:pt x="214" y="169"/>
                    <a:pt x="214" y="169"/>
                  </a:cubicBezTo>
                  <a:cubicBezTo>
                    <a:pt x="214" y="173"/>
                    <a:pt x="214" y="173"/>
                    <a:pt x="214" y="173"/>
                  </a:cubicBezTo>
                  <a:cubicBezTo>
                    <a:pt x="217" y="169"/>
                    <a:pt x="217" y="169"/>
                    <a:pt x="217" y="169"/>
                  </a:cubicBezTo>
                  <a:cubicBezTo>
                    <a:pt x="216" y="167"/>
                    <a:pt x="216" y="167"/>
                    <a:pt x="216" y="167"/>
                  </a:cubicBezTo>
                  <a:lnTo>
                    <a:pt x="214" y="167"/>
                  </a:lnTo>
                  <a:close/>
                  <a:moveTo>
                    <a:pt x="234" y="140"/>
                  </a:moveTo>
                  <a:cubicBezTo>
                    <a:pt x="232" y="132"/>
                    <a:pt x="232" y="132"/>
                    <a:pt x="232" y="132"/>
                  </a:cubicBezTo>
                  <a:cubicBezTo>
                    <a:pt x="231" y="141"/>
                    <a:pt x="231" y="141"/>
                    <a:pt x="231" y="141"/>
                  </a:cubicBezTo>
                  <a:lnTo>
                    <a:pt x="234" y="140"/>
                  </a:lnTo>
                  <a:close/>
                  <a:moveTo>
                    <a:pt x="245" y="319"/>
                  </a:moveTo>
                  <a:cubicBezTo>
                    <a:pt x="248" y="320"/>
                    <a:pt x="249" y="317"/>
                    <a:pt x="246" y="317"/>
                  </a:cubicBezTo>
                  <a:cubicBezTo>
                    <a:pt x="243" y="317"/>
                    <a:pt x="243" y="319"/>
                    <a:pt x="245" y="319"/>
                  </a:cubicBezTo>
                  <a:close/>
                  <a:moveTo>
                    <a:pt x="246" y="310"/>
                  </a:moveTo>
                  <a:cubicBezTo>
                    <a:pt x="244" y="310"/>
                    <a:pt x="244" y="310"/>
                    <a:pt x="244" y="310"/>
                  </a:cubicBezTo>
                  <a:cubicBezTo>
                    <a:pt x="243" y="306"/>
                    <a:pt x="243" y="306"/>
                    <a:pt x="243" y="306"/>
                  </a:cubicBezTo>
                  <a:cubicBezTo>
                    <a:pt x="241" y="302"/>
                    <a:pt x="241" y="302"/>
                    <a:pt x="241" y="302"/>
                  </a:cubicBezTo>
                  <a:cubicBezTo>
                    <a:pt x="240" y="302"/>
                    <a:pt x="240" y="302"/>
                    <a:pt x="240" y="302"/>
                  </a:cubicBezTo>
                  <a:cubicBezTo>
                    <a:pt x="241" y="308"/>
                    <a:pt x="241" y="308"/>
                    <a:pt x="241" y="308"/>
                  </a:cubicBezTo>
                  <a:cubicBezTo>
                    <a:pt x="246" y="315"/>
                    <a:pt x="246" y="315"/>
                    <a:pt x="246" y="315"/>
                  </a:cubicBezTo>
                  <a:lnTo>
                    <a:pt x="246" y="310"/>
                  </a:lnTo>
                  <a:close/>
                  <a:moveTo>
                    <a:pt x="220" y="159"/>
                  </a:moveTo>
                  <a:cubicBezTo>
                    <a:pt x="215" y="160"/>
                    <a:pt x="214" y="163"/>
                    <a:pt x="216" y="164"/>
                  </a:cubicBezTo>
                  <a:cubicBezTo>
                    <a:pt x="220" y="166"/>
                    <a:pt x="223" y="159"/>
                    <a:pt x="220" y="159"/>
                  </a:cubicBezTo>
                  <a:close/>
                  <a:moveTo>
                    <a:pt x="281" y="460"/>
                  </a:moveTo>
                  <a:cubicBezTo>
                    <a:pt x="280" y="467"/>
                    <a:pt x="280" y="467"/>
                    <a:pt x="280" y="467"/>
                  </a:cubicBezTo>
                  <a:cubicBezTo>
                    <a:pt x="282" y="469"/>
                    <a:pt x="282" y="469"/>
                    <a:pt x="282" y="469"/>
                  </a:cubicBezTo>
                  <a:cubicBezTo>
                    <a:pt x="286" y="459"/>
                    <a:pt x="286" y="459"/>
                    <a:pt x="286" y="459"/>
                  </a:cubicBezTo>
                  <a:lnTo>
                    <a:pt x="281" y="460"/>
                  </a:lnTo>
                  <a:close/>
                  <a:moveTo>
                    <a:pt x="199" y="187"/>
                  </a:moveTo>
                  <a:cubicBezTo>
                    <a:pt x="201" y="187"/>
                    <a:pt x="201" y="187"/>
                    <a:pt x="201" y="187"/>
                  </a:cubicBezTo>
                  <a:cubicBezTo>
                    <a:pt x="200" y="180"/>
                    <a:pt x="200" y="180"/>
                    <a:pt x="200" y="180"/>
                  </a:cubicBezTo>
                  <a:cubicBezTo>
                    <a:pt x="198" y="179"/>
                    <a:pt x="198" y="179"/>
                    <a:pt x="198" y="179"/>
                  </a:cubicBezTo>
                  <a:lnTo>
                    <a:pt x="199" y="187"/>
                  </a:lnTo>
                  <a:close/>
                  <a:moveTo>
                    <a:pt x="205" y="233"/>
                  </a:moveTo>
                  <a:cubicBezTo>
                    <a:pt x="206" y="230"/>
                    <a:pt x="206" y="230"/>
                    <a:pt x="206" y="230"/>
                  </a:cubicBezTo>
                  <a:cubicBezTo>
                    <a:pt x="202" y="227"/>
                    <a:pt x="202" y="227"/>
                    <a:pt x="202" y="227"/>
                  </a:cubicBezTo>
                  <a:cubicBezTo>
                    <a:pt x="200" y="230"/>
                    <a:pt x="200" y="230"/>
                    <a:pt x="200" y="230"/>
                  </a:cubicBezTo>
                  <a:lnTo>
                    <a:pt x="205" y="233"/>
                  </a:lnTo>
                  <a:close/>
                  <a:moveTo>
                    <a:pt x="266" y="346"/>
                  </a:moveTo>
                  <a:cubicBezTo>
                    <a:pt x="263" y="344"/>
                    <a:pt x="263" y="344"/>
                    <a:pt x="263" y="344"/>
                  </a:cubicBezTo>
                  <a:cubicBezTo>
                    <a:pt x="261" y="346"/>
                    <a:pt x="261" y="346"/>
                    <a:pt x="261" y="346"/>
                  </a:cubicBezTo>
                  <a:lnTo>
                    <a:pt x="266" y="346"/>
                  </a:lnTo>
                  <a:close/>
                  <a:moveTo>
                    <a:pt x="253" y="319"/>
                  </a:moveTo>
                  <a:cubicBezTo>
                    <a:pt x="250" y="319"/>
                    <a:pt x="250" y="322"/>
                    <a:pt x="253" y="324"/>
                  </a:cubicBezTo>
                  <a:cubicBezTo>
                    <a:pt x="255" y="325"/>
                    <a:pt x="256" y="324"/>
                    <a:pt x="256" y="321"/>
                  </a:cubicBezTo>
                  <a:cubicBezTo>
                    <a:pt x="255" y="319"/>
                    <a:pt x="254" y="319"/>
                    <a:pt x="253" y="319"/>
                  </a:cubicBezTo>
                  <a:close/>
                  <a:moveTo>
                    <a:pt x="286" y="463"/>
                  </a:moveTo>
                  <a:cubicBezTo>
                    <a:pt x="290" y="463"/>
                    <a:pt x="290" y="463"/>
                    <a:pt x="290" y="463"/>
                  </a:cubicBezTo>
                  <a:cubicBezTo>
                    <a:pt x="291" y="460"/>
                    <a:pt x="291" y="460"/>
                    <a:pt x="291" y="460"/>
                  </a:cubicBezTo>
                  <a:cubicBezTo>
                    <a:pt x="288" y="460"/>
                    <a:pt x="288" y="460"/>
                    <a:pt x="288" y="460"/>
                  </a:cubicBezTo>
                  <a:lnTo>
                    <a:pt x="286" y="463"/>
                  </a:lnTo>
                  <a:close/>
                  <a:moveTo>
                    <a:pt x="282" y="439"/>
                  </a:moveTo>
                  <a:cubicBezTo>
                    <a:pt x="287" y="436"/>
                    <a:pt x="287" y="436"/>
                    <a:pt x="287" y="436"/>
                  </a:cubicBezTo>
                  <a:cubicBezTo>
                    <a:pt x="280" y="432"/>
                    <a:pt x="280" y="432"/>
                    <a:pt x="280" y="432"/>
                  </a:cubicBezTo>
                  <a:cubicBezTo>
                    <a:pt x="281" y="437"/>
                    <a:pt x="281" y="437"/>
                    <a:pt x="281" y="437"/>
                  </a:cubicBezTo>
                  <a:lnTo>
                    <a:pt x="282" y="439"/>
                  </a:lnTo>
                  <a:close/>
                  <a:moveTo>
                    <a:pt x="293" y="83"/>
                  </a:moveTo>
                  <a:cubicBezTo>
                    <a:pt x="290" y="88"/>
                    <a:pt x="294" y="84"/>
                    <a:pt x="294" y="84"/>
                  </a:cubicBezTo>
                  <a:cubicBezTo>
                    <a:pt x="296" y="81"/>
                    <a:pt x="295" y="79"/>
                    <a:pt x="293" y="83"/>
                  </a:cubicBezTo>
                  <a:close/>
                  <a:moveTo>
                    <a:pt x="294" y="88"/>
                  </a:moveTo>
                  <a:cubicBezTo>
                    <a:pt x="294" y="91"/>
                    <a:pt x="294" y="91"/>
                    <a:pt x="294" y="91"/>
                  </a:cubicBezTo>
                  <a:cubicBezTo>
                    <a:pt x="297" y="90"/>
                    <a:pt x="297" y="90"/>
                    <a:pt x="297" y="90"/>
                  </a:cubicBezTo>
                  <a:cubicBezTo>
                    <a:pt x="296" y="84"/>
                    <a:pt x="296" y="84"/>
                    <a:pt x="296" y="84"/>
                  </a:cubicBezTo>
                  <a:lnTo>
                    <a:pt x="294" y="88"/>
                  </a:lnTo>
                  <a:close/>
                  <a:moveTo>
                    <a:pt x="306" y="36"/>
                  </a:moveTo>
                  <a:cubicBezTo>
                    <a:pt x="304" y="34"/>
                    <a:pt x="304" y="34"/>
                    <a:pt x="304" y="34"/>
                  </a:cubicBezTo>
                  <a:cubicBezTo>
                    <a:pt x="308" y="33"/>
                    <a:pt x="308" y="33"/>
                    <a:pt x="308" y="33"/>
                  </a:cubicBezTo>
                  <a:cubicBezTo>
                    <a:pt x="309" y="31"/>
                    <a:pt x="309" y="31"/>
                    <a:pt x="309" y="31"/>
                  </a:cubicBezTo>
                  <a:cubicBezTo>
                    <a:pt x="299" y="31"/>
                    <a:pt x="299" y="31"/>
                    <a:pt x="299" y="31"/>
                  </a:cubicBezTo>
                  <a:cubicBezTo>
                    <a:pt x="295" y="25"/>
                    <a:pt x="295" y="25"/>
                    <a:pt x="295" y="25"/>
                  </a:cubicBezTo>
                  <a:cubicBezTo>
                    <a:pt x="298" y="17"/>
                    <a:pt x="298" y="17"/>
                    <a:pt x="298" y="17"/>
                  </a:cubicBezTo>
                  <a:cubicBezTo>
                    <a:pt x="293" y="17"/>
                    <a:pt x="293" y="17"/>
                    <a:pt x="293" y="17"/>
                  </a:cubicBezTo>
                  <a:cubicBezTo>
                    <a:pt x="295" y="9"/>
                    <a:pt x="295" y="9"/>
                    <a:pt x="295" y="9"/>
                  </a:cubicBezTo>
                  <a:cubicBezTo>
                    <a:pt x="298" y="7"/>
                    <a:pt x="298" y="7"/>
                    <a:pt x="298" y="7"/>
                  </a:cubicBezTo>
                  <a:cubicBezTo>
                    <a:pt x="301" y="0"/>
                    <a:pt x="301" y="0"/>
                    <a:pt x="301" y="0"/>
                  </a:cubicBezTo>
                  <a:cubicBezTo>
                    <a:pt x="103" y="0"/>
                    <a:pt x="103" y="0"/>
                    <a:pt x="103" y="0"/>
                  </a:cubicBezTo>
                  <a:cubicBezTo>
                    <a:pt x="103" y="1"/>
                    <a:pt x="103" y="1"/>
                    <a:pt x="103" y="1"/>
                  </a:cubicBezTo>
                  <a:cubicBezTo>
                    <a:pt x="99" y="6"/>
                    <a:pt x="99" y="6"/>
                    <a:pt x="99" y="6"/>
                  </a:cubicBezTo>
                  <a:cubicBezTo>
                    <a:pt x="98" y="16"/>
                    <a:pt x="98" y="16"/>
                    <a:pt x="98" y="16"/>
                  </a:cubicBezTo>
                  <a:cubicBezTo>
                    <a:pt x="79" y="48"/>
                    <a:pt x="79" y="48"/>
                    <a:pt x="79" y="48"/>
                  </a:cubicBezTo>
                  <a:cubicBezTo>
                    <a:pt x="93" y="58"/>
                    <a:pt x="93" y="58"/>
                    <a:pt x="93" y="58"/>
                  </a:cubicBezTo>
                  <a:cubicBezTo>
                    <a:pt x="94" y="73"/>
                    <a:pt x="94" y="73"/>
                    <a:pt x="94" y="73"/>
                  </a:cubicBezTo>
                  <a:cubicBezTo>
                    <a:pt x="89" y="85"/>
                    <a:pt x="89" y="85"/>
                    <a:pt x="89" y="85"/>
                  </a:cubicBezTo>
                  <a:cubicBezTo>
                    <a:pt x="89" y="85"/>
                    <a:pt x="69" y="79"/>
                    <a:pt x="59" y="82"/>
                  </a:cubicBezTo>
                  <a:cubicBezTo>
                    <a:pt x="47" y="85"/>
                    <a:pt x="35" y="113"/>
                    <a:pt x="35" y="113"/>
                  </a:cubicBezTo>
                  <a:cubicBezTo>
                    <a:pt x="38" y="122"/>
                    <a:pt x="38" y="122"/>
                    <a:pt x="38" y="122"/>
                  </a:cubicBezTo>
                  <a:cubicBezTo>
                    <a:pt x="30" y="133"/>
                    <a:pt x="30" y="133"/>
                    <a:pt x="30" y="133"/>
                  </a:cubicBezTo>
                  <a:cubicBezTo>
                    <a:pt x="37" y="152"/>
                    <a:pt x="37" y="152"/>
                    <a:pt x="37" y="152"/>
                  </a:cubicBezTo>
                  <a:cubicBezTo>
                    <a:pt x="33" y="158"/>
                    <a:pt x="33" y="158"/>
                    <a:pt x="33" y="158"/>
                  </a:cubicBezTo>
                  <a:cubicBezTo>
                    <a:pt x="36" y="169"/>
                    <a:pt x="36" y="169"/>
                    <a:pt x="36" y="169"/>
                  </a:cubicBezTo>
                  <a:cubicBezTo>
                    <a:pt x="33" y="177"/>
                    <a:pt x="33" y="177"/>
                    <a:pt x="33" y="177"/>
                  </a:cubicBezTo>
                  <a:cubicBezTo>
                    <a:pt x="41" y="200"/>
                    <a:pt x="41" y="200"/>
                    <a:pt x="41" y="200"/>
                  </a:cubicBezTo>
                  <a:cubicBezTo>
                    <a:pt x="35" y="235"/>
                    <a:pt x="35" y="235"/>
                    <a:pt x="35" y="235"/>
                  </a:cubicBezTo>
                  <a:cubicBezTo>
                    <a:pt x="45" y="245"/>
                    <a:pt x="45" y="245"/>
                    <a:pt x="45" y="245"/>
                  </a:cubicBezTo>
                  <a:cubicBezTo>
                    <a:pt x="45" y="245"/>
                    <a:pt x="50" y="248"/>
                    <a:pt x="54" y="251"/>
                  </a:cubicBezTo>
                  <a:cubicBezTo>
                    <a:pt x="58" y="255"/>
                    <a:pt x="59" y="259"/>
                    <a:pt x="55" y="271"/>
                  </a:cubicBezTo>
                  <a:cubicBezTo>
                    <a:pt x="53" y="283"/>
                    <a:pt x="45" y="277"/>
                    <a:pt x="45" y="277"/>
                  </a:cubicBezTo>
                  <a:cubicBezTo>
                    <a:pt x="36" y="280"/>
                    <a:pt x="36" y="280"/>
                    <a:pt x="36" y="280"/>
                  </a:cubicBezTo>
                  <a:cubicBezTo>
                    <a:pt x="41" y="286"/>
                    <a:pt x="41" y="286"/>
                    <a:pt x="41" y="286"/>
                  </a:cubicBezTo>
                  <a:cubicBezTo>
                    <a:pt x="43" y="295"/>
                    <a:pt x="43" y="295"/>
                    <a:pt x="43" y="295"/>
                  </a:cubicBezTo>
                  <a:cubicBezTo>
                    <a:pt x="43" y="295"/>
                    <a:pt x="49" y="309"/>
                    <a:pt x="51" y="316"/>
                  </a:cubicBezTo>
                  <a:cubicBezTo>
                    <a:pt x="54" y="324"/>
                    <a:pt x="46" y="320"/>
                    <a:pt x="45" y="325"/>
                  </a:cubicBezTo>
                  <a:cubicBezTo>
                    <a:pt x="44" y="329"/>
                    <a:pt x="48" y="332"/>
                    <a:pt x="45" y="345"/>
                  </a:cubicBezTo>
                  <a:cubicBezTo>
                    <a:pt x="41" y="357"/>
                    <a:pt x="30" y="351"/>
                    <a:pt x="26" y="355"/>
                  </a:cubicBezTo>
                  <a:cubicBezTo>
                    <a:pt x="21" y="358"/>
                    <a:pt x="28" y="359"/>
                    <a:pt x="27" y="364"/>
                  </a:cubicBezTo>
                  <a:cubicBezTo>
                    <a:pt x="27" y="368"/>
                    <a:pt x="21" y="367"/>
                    <a:pt x="19" y="371"/>
                  </a:cubicBezTo>
                  <a:cubicBezTo>
                    <a:pt x="16" y="373"/>
                    <a:pt x="25" y="391"/>
                    <a:pt x="25" y="391"/>
                  </a:cubicBezTo>
                  <a:cubicBezTo>
                    <a:pt x="25" y="391"/>
                    <a:pt x="21" y="399"/>
                    <a:pt x="19" y="406"/>
                  </a:cubicBezTo>
                  <a:cubicBezTo>
                    <a:pt x="17" y="413"/>
                    <a:pt x="16" y="419"/>
                    <a:pt x="12" y="419"/>
                  </a:cubicBezTo>
                  <a:cubicBezTo>
                    <a:pt x="8" y="419"/>
                    <a:pt x="11" y="410"/>
                    <a:pt x="10" y="405"/>
                  </a:cubicBezTo>
                  <a:cubicBezTo>
                    <a:pt x="9" y="400"/>
                    <a:pt x="1" y="405"/>
                    <a:pt x="1" y="405"/>
                  </a:cubicBezTo>
                  <a:cubicBezTo>
                    <a:pt x="0" y="412"/>
                    <a:pt x="0" y="412"/>
                    <a:pt x="0" y="412"/>
                  </a:cubicBezTo>
                  <a:cubicBezTo>
                    <a:pt x="0" y="412"/>
                    <a:pt x="3" y="416"/>
                    <a:pt x="3" y="421"/>
                  </a:cubicBezTo>
                  <a:cubicBezTo>
                    <a:pt x="3" y="424"/>
                    <a:pt x="0" y="427"/>
                    <a:pt x="0" y="427"/>
                  </a:cubicBezTo>
                  <a:cubicBezTo>
                    <a:pt x="0" y="427"/>
                    <a:pt x="5" y="441"/>
                    <a:pt x="5" y="444"/>
                  </a:cubicBezTo>
                  <a:cubicBezTo>
                    <a:pt x="5" y="447"/>
                    <a:pt x="1" y="447"/>
                    <a:pt x="1" y="447"/>
                  </a:cubicBezTo>
                  <a:cubicBezTo>
                    <a:pt x="2" y="451"/>
                    <a:pt x="2" y="451"/>
                    <a:pt x="2" y="451"/>
                  </a:cubicBezTo>
                  <a:cubicBezTo>
                    <a:pt x="2" y="451"/>
                    <a:pt x="6" y="448"/>
                    <a:pt x="9" y="450"/>
                  </a:cubicBezTo>
                  <a:cubicBezTo>
                    <a:pt x="10" y="451"/>
                    <a:pt x="9" y="455"/>
                    <a:pt x="9" y="455"/>
                  </a:cubicBezTo>
                  <a:cubicBezTo>
                    <a:pt x="11" y="455"/>
                    <a:pt x="11" y="455"/>
                    <a:pt x="11" y="455"/>
                  </a:cubicBezTo>
                  <a:cubicBezTo>
                    <a:pt x="14" y="445"/>
                    <a:pt x="14" y="445"/>
                    <a:pt x="14" y="445"/>
                  </a:cubicBezTo>
                  <a:cubicBezTo>
                    <a:pt x="17" y="448"/>
                    <a:pt x="17" y="448"/>
                    <a:pt x="17" y="448"/>
                  </a:cubicBezTo>
                  <a:cubicBezTo>
                    <a:pt x="10" y="458"/>
                    <a:pt x="10" y="458"/>
                    <a:pt x="10" y="458"/>
                  </a:cubicBezTo>
                  <a:cubicBezTo>
                    <a:pt x="10" y="460"/>
                    <a:pt x="10" y="460"/>
                    <a:pt x="10" y="460"/>
                  </a:cubicBezTo>
                  <a:cubicBezTo>
                    <a:pt x="25" y="452"/>
                    <a:pt x="25" y="452"/>
                    <a:pt x="25" y="452"/>
                  </a:cubicBezTo>
                  <a:cubicBezTo>
                    <a:pt x="22" y="457"/>
                    <a:pt x="22" y="457"/>
                    <a:pt x="22" y="457"/>
                  </a:cubicBezTo>
                  <a:cubicBezTo>
                    <a:pt x="25" y="461"/>
                    <a:pt x="25" y="461"/>
                    <a:pt x="25" y="461"/>
                  </a:cubicBezTo>
                  <a:cubicBezTo>
                    <a:pt x="21" y="478"/>
                    <a:pt x="21" y="478"/>
                    <a:pt x="21" y="478"/>
                  </a:cubicBezTo>
                  <a:cubicBezTo>
                    <a:pt x="18" y="485"/>
                    <a:pt x="18" y="485"/>
                    <a:pt x="18" y="485"/>
                  </a:cubicBezTo>
                  <a:cubicBezTo>
                    <a:pt x="22" y="489"/>
                    <a:pt x="22" y="489"/>
                    <a:pt x="22" y="489"/>
                  </a:cubicBezTo>
                  <a:cubicBezTo>
                    <a:pt x="17" y="494"/>
                    <a:pt x="17" y="494"/>
                    <a:pt x="17" y="494"/>
                  </a:cubicBezTo>
                  <a:cubicBezTo>
                    <a:pt x="22" y="494"/>
                    <a:pt x="22" y="494"/>
                    <a:pt x="22" y="494"/>
                  </a:cubicBezTo>
                  <a:cubicBezTo>
                    <a:pt x="24" y="494"/>
                    <a:pt x="26" y="502"/>
                    <a:pt x="26" y="505"/>
                  </a:cubicBezTo>
                  <a:cubicBezTo>
                    <a:pt x="26" y="509"/>
                    <a:pt x="27" y="516"/>
                    <a:pt x="29" y="516"/>
                  </a:cubicBezTo>
                  <a:cubicBezTo>
                    <a:pt x="31" y="516"/>
                    <a:pt x="32" y="509"/>
                    <a:pt x="32" y="509"/>
                  </a:cubicBezTo>
                  <a:cubicBezTo>
                    <a:pt x="32" y="518"/>
                    <a:pt x="32" y="518"/>
                    <a:pt x="32" y="518"/>
                  </a:cubicBezTo>
                  <a:cubicBezTo>
                    <a:pt x="34" y="519"/>
                    <a:pt x="34" y="519"/>
                    <a:pt x="34" y="519"/>
                  </a:cubicBezTo>
                  <a:cubicBezTo>
                    <a:pt x="32" y="525"/>
                    <a:pt x="32" y="525"/>
                    <a:pt x="32" y="525"/>
                  </a:cubicBezTo>
                  <a:cubicBezTo>
                    <a:pt x="37" y="527"/>
                    <a:pt x="37" y="527"/>
                    <a:pt x="37" y="527"/>
                  </a:cubicBezTo>
                  <a:cubicBezTo>
                    <a:pt x="37" y="534"/>
                    <a:pt x="37" y="534"/>
                    <a:pt x="37" y="534"/>
                  </a:cubicBezTo>
                  <a:cubicBezTo>
                    <a:pt x="42" y="539"/>
                    <a:pt x="42" y="539"/>
                    <a:pt x="42" y="539"/>
                  </a:cubicBezTo>
                  <a:cubicBezTo>
                    <a:pt x="42" y="544"/>
                    <a:pt x="42" y="544"/>
                    <a:pt x="42" y="544"/>
                  </a:cubicBezTo>
                  <a:cubicBezTo>
                    <a:pt x="48" y="552"/>
                    <a:pt x="48" y="552"/>
                    <a:pt x="48" y="552"/>
                  </a:cubicBezTo>
                  <a:cubicBezTo>
                    <a:pt x="50" y="551"/>
                    <a:pt x="50" y="551"/>
                    <a:pt x="50" y="551"/>
                  </a:cubicBezTo>
                  <a:cubicBezTo>
                    <a:pt x="50" y="551"/>
                    <a:pt x="52" y="563"/>
                    <a:pt x="55" y="564"/>
                  </a:cubicBezTo>
                  <a:cubicBezTo>
                    <a:pt x="60" y="566"/>
                    <a:pt x="61" y="562"/>
                    <a:pt x="61" y="562"/>
                  </a:cubicBezTo>
                  <a:cubicBezTo>
                    <a:pt x="61" y="562"/>
                    <a:pt x="64" y="570"/>
                    <a:pt x="64" y="573"/>
                  </a:cubicBezTo>
                  <a:cubicBezTo>
                    <a:pt x="64" y="577"/>
                    <a:pt x="58" y="576"/>
                    <a:pt x="58" y="576"/>
                  </a:cubicBezTo>
                  <a:cubicBezTo>
                    <a:pt x="58" y="576"/>
                    <a:pt x="57" y="571"/>
                    <a:pt x="52" y="574"/>
                  </a:cubicBezTo>
                  <a:cubicBezTo>
                    <a:pt x="48" y="578"/>
                    <a:pt x="58" y="582"/>
                    <a:pt x="58" y="582"/>
                  </a:cubicBezTo>
                  <a:cubicBezTo>
                    <a:pt x="58" y="582"/>
                    <a:pt x="61" y="587"/>
                    <a:pt x="59" y="589"/>
                  </a:cubicBezTo>
                  <a:cubicBezTo>
                    <a:pt x="55" y="592"/>
                    <a:pt x="51" y="586"/>
                    <a:pt x="49" y="585"/>
                  </a:cubicBezTo>
                  <a:cubicBezTo>
                    <a:pt x="47" y="583"/>
                    <a:pt x="44" y="583"/>
                    <a:pt x="43" y="584"/>
                  </a:cubicBezTo>
                  <a:cubicBezTo>
                    <a:pt x="42" y="585"/>
                    <a:pt x="47" y="587"/>
                    <a:pt x="47" y="587"/>
                  </a:cubicBezTo>
                  <a:cubicBezTo>
                    <a:pt x="48" y="592"/>
                    <a:pt x="48" y="592"/>
                    <a:pt x="48" y="592"/>
                  </a:cubicBezTo>
                  <a:cubicBezTo>
                    <a:pt x="48" y="592"/>
                    <a:pt x="54" y="600"/>
                    <a:pt x="58" y="604"/>
                  </a:cubicBezTo>
                  <a:cubicBezTo>
                    <a:pt x="61" y="609"/>
                    <a:pt x="61" y="613"/>
                    <a:pt x="61" y="613"/>
                  </a:cubicBezTo>
                  <a:cubicBezTo>
                    <a:pt x="65" y="614"/>
                    <a:pt x="65" y="614"/>
                    <a:pt x="65" y="614"/>
                  </a:cubicBezTo>
                  <a:cubicBezTo>
                    <a:pt x="64" y="619"/>
                    <a:pt x="64" y="619"/>
                    <a:pt x="64" y="619"/>
                  </a:cubicBezTo>
                  <a:cubicBezTo>
                    <a:pt x="64" y="619"/>
                    <a:pt x="67" y="619"/>
                    <a:pt x="69" y="625"/>
                  </a:cubicBezTo>
                  <a:cubicBezTo>
                    <a:pt x="71" y="629"/>
                    <a:pt x="64" y="630"/>
                    <a:pt x="64" y="630"/>
                  </a:cubicBezTo>
                  <a:cubicBezTo>
                    <a:pt x="64" y="636"/>
                    <a:pt x="64" y="636"/>
                    <a:pt x="64" y="636"/>
                  </a:cubicBezTo>
                  <a:cubicBezTo>
                    <a:pt x="64" y="636"/>
                    <a:pt x="67" y="639"/>
                    <a:pt x="66" y="642"/>
                  </a:cubicBezTo>
                  <a:cubicBezTo>
                    <a:pt x="65" y="644"/>
                    <a:pt x="62" y="641"/>
                    <a:pt x="62" y="641"/>
                  </a:cubicBezTo>
                  <a:cubicBezTo>
                    <a:pt x="61" y="645"/>
                    <a:pt x="61" y="645"/>
                    <a:pt x="61" y="645"/>
                  </a:cubicBezTo>
                  <a:cubicBezTo>
                    <a:pt x="65" y="644"/>
                    <a:pt x="65" y="644"/>
                    <a:pt x="65" y="644"/>
                  </a:cubicBezTo>
                  <a:cubicBezTo>
                    <a:pt x="65" y="644"/>
                    <a:pt x="78" y="647"/>
                    <a:pt x="82" y="647"/>
                  </a:cubicBezTo>
                  <a:cubicBezTo>
                    <a:pt x="85" y="647"/>
                    <a:pt x="91" y="643"/>
                    <a:pt x="97" y="641"/>
                  </a:cubicBezTo>
                  <a:cubicBezTo>
                    <a:pt x="103" y="639"/>
                    <a:pt x="106" y="643"/>
                    <a:pt x="106" y="643"/>
                  </a:cubicBezTo>
                  <a:cubicBezTo>
                    <a:pt x="112" y="642"/>
                    <a:pt x="112" y="642"/>
                    <a:pt x="112" y="642"/>
                  </a:cubicBezTo>
                  <a:cubicBezTo>
                    <a:pt x="112" y="642"/>
                    <a:pt x="117" y="633"/>
                    <a:pt x="118" y="628"/>
                  </a:cubicBezTo>
                  <a:cubicBezTo>
                    <a:pt x="119" y="624"/>
                    <a:pt x="111" y="623"/>
                    <a:pt x="111" y="617"/>
                  </a:cubicBezTo>
                  <a:cubicBezTo>
                    <a:pt x="111" y="613"/>
                    <a:pt x="118" y="602"/>
                    <a:pt x="120" y="600"/>
                  </a:cubicBezTo>
                  <a:cubicBezTo>
                    <a:pt x="123" y="599"/>
                    <a:pt x="129" y="603"/>
                    <a:pt x="131" y="602"/>
                  </a:cubicBezTo>
                  <a:cubicBezTo>
                    <a:pt x="133" y="600"/>
                    <a:pt x="129" y="592"/>
                    <a:pt x="129" y="592"/>
                  </a:cubicBezTo>
                  <a:cubicBezTo>
                    <a:pt x="147" y="590"/>
                    <a:pt x="147" y="590"/>
                    <a:pt x="147" y="590"/>
                  </a:cubicBezTo>
                  <a:cubicBezTo>
                    <a:pt x="155" y="592"/>
                    <a:pt x="155" y="592"/>
                    <a:pt x="155" y="592"/>
                  </a:cubicBezTo>
                  <a:cubicBezTo>
                    <a:pt x="161" y="587"/>
                    <a:pt x="161" y="587"/>
                    <a:pt x="161" y="587"/>
                  </a:cubicBezTo>
                  <a:cubicBezTo>
                    <a:pt x="172" y="595"/>
                    <a:pt x="172" y="595"/>
                    <a:pt x="172" y="595"/>
                  </a:cubicBezTo>
                  <a:cubicBezTo>
                    <a:pt x="172" y="595"/>
                    <a:pt x="176" y="586"/>
                    <a:pt x="178" y="585"/>
                  </a:cubicBezTo>
                  <a:cubicBezTo>
                    <a:pt x="179" y="583"/>
                    <a:pt x="181" y="568"/>
                    <a:pt x="181" y="568"/>
                  </a:cubicBezTo>
                  <a:cubicBezTo>
                    <a:pt x="184" y="558"/>
                    <a:pt x="184" y="558"/>
                    <a:pt x="184" y="558"/>
                  </a:cubicBezTo>
                  <a:cubicBezTo>
                    <a:pt x="188" y="555"/>
                    <a:pt x="188" y="555"/>
                    <a:pt x="188" y="555"/>
                  </a:cubicBezTo>
                  <a:cubicBezTo>
                    <a:pt x="192" y="539"/>
                    <a:pt x="192" y="539"/>
                    <a:pt x="192" y="539"/>
                  </a:cubicBezTo>
                  <a:cubicBezTo>
                    <a:pt x="190" y="533"/>
                    <a:pt x="190" y="533"/>
                    <a:pt x="190" y="533"/>
                  </a:cubicBezTo>
                  <a:cubicBezTo>
                    <a:pt x="190" y="533"/>
                    <a:pt x="193" y="532"/>
                    <a:pt x="194" y="529"/>
                  </a:cubicBezTo>
                  <a:cubicBezTo>
                    <a:pt x="195" y="525"/>
                    <a:pt x="191" y="523"/>
                    <a:pt x="191" y="523"/>
                  </a:cubicBezTo>
                  <a:cubicBezTo>
                    <a:pt x="192" y="509"/>
                    <a:pt x="192" y="509"/>
                    <a:pt x="192" y="509"/>
                  </a:cubicBezTo>
                  <a:cubicBezTo>
                    <a:pt x="192" y="509"/>
                    <a:pt x="195" y="510"/>
                    <a:pt x="197" y="504"/>
                  </a:cubicBezTo>
                  <a:cubicBezTo>
                    <a:pt x="200" y="499"/>
                    <a:pt x="191" y="494"/>
                    <a:pt x="191" y="494"/>
                  </a:cubicBezTo>
                  <a:cubicBezTo>
                    <a:pt x="193" y="492"/>
                    <a:pt x="193" y="492"/>
                    <a:pt x="193" y="492"/>
                  </a:cubicBezTo>
                  <a:cubicBezTo>
                    <a:pt x="194" y="483"/>
                    <a:pt x="194" y="483"/>
                    <a:pt x="194" y="483"/>
                  </a:cubicBezTo>
                  <a:cubicBezTo>
                    <a:pt x="192" y="476"/>
                    <a:pt x="192" y="476"/>
                    <a:pt x="192" y="476"/>
                  </a:cubicBezTo>
                  <a:cubicBezTo>
                    <a:pt x="188" y="476"/>
                    <a:pt x="188" y="476"/>
                    <a:pt x="188" y="476"/>
                  </a:cubicBezTo>
                  <a:cubicBezTo>
                    <a:pt x="188" y="476"/>
                    <a:pt x="188" y="474"/>
                    <a:pt x="191" y="473"/>
                  </a:cubicBezTo>
                  <a:cubicBezTo>
                    <a:pt x="195" y="473"/>
                    <a:pt x="198" y="476"/>
                    <a:pt x="198" y="476"/>
                  </a:cubicBezTo>
                  <a:cubicBezTo>
                    <a:pt x="197" y="470"/>
                    <a:pt x="197" y="470"/>
                    <a:pt x="197" y="470"/>
                  </a:cubicBezTo>
                  <a:cubicBezTo>
                    <a:pt x="193" y="468"/>
                    <a:pt x="193" y="468"/>
                    <a:pt x="193" y="468"/>
                  </a:cubicBezTo>
                  <a:cubicBezTo>
                    <a:pt x="196" y="467"/>
                    <a:pt x="196" y="467"/>
                    <a:pt x="196" y="467"/>
                  </a:cubicBezTo>
                  <a:cubicBezTo>
                    <a:pt x="196" y="467"/>
                    <a:pt x="196" y="459"/>
                    <a:pt x="198" y="455"/>
                  </a:cubicBezTo>
                  <a:cubicBezTo>
                    <a:pt x="201" y="451"/>
                    <a:pt x="192" y="446"/>
                    <a:pt x="192" y="446"/>
                  </a:cubicBezTo>
                  <a:cubicBezTo>
                    <a:pt x="195" y="445"/>
                    <a:pt x="195" y="445"/>
                    <a:pt x="195" y="445"/>
                  </a:cubicBezTo>
                  <a:cubicBezTo>
                    <a:pt x="192" y="440"/>
                    <a:pt x="192" y="440"/>
                    <a:pt x="192" y="440"/>
                  </a:cubicBezTo>
                  <a:cubicBezTo>
                    <a:pt x="192" y="440"/>
                    <a:pt x="198" y="442"/>
                    <a:pt x="201" y="435"/>
                  </a:cubicBezTo>
                  <a:cubicBezTo>
                    <a:pt x="204" y="427"/>
                    <a:pt x="183" y="427"/>
                    <a:pt x="183" y="427"/>
                  </a:cubicBezTo>
                  <a:cubicBezTo>
                    <a:pt x="182" y="430"/>
                    <a:pt x="182" y="430"/>
                    <a:pt x="182" y="430"/>
                  </a:cubicBezTo>
                  <a:cubicBezTo>
                    <a:pt x="176" y="429"/>
                    <a:pt x="176" y="429"/>
                    <a:pt x="176" y="429"/>
                  </a:cubicBezTo>
                  <a:cubicBezTo>
                    <a:pt x="176" y="425"/>
                    <a:pt x="176" y="425"/>
                    <a:pt x="176" y="425"/>
                  </a:cubicBezTo>
                  <a:cubicBezTo>
                    <a:pt x="192" y="425"/>
                    <a:pt x="192" y="425"/>
                    <a:pt x="192" y="425"/>
                  </a:cubicBezTo>
                  <a:cubicBezTo>
                    <a:pt x="195" y="425"/>
                    <a:pt x="201" y="428"/>
                    <a:pt x="201" y="428"/>
                  </a:cubicBezTo>
                  <a:cubicBezTo>
                    <a:pt x="204" y="423"/>
                    <a:pt x="204" y="423"/>
                    <a:pt x="204" y="423"/>
                  </a:cubicBezTo>
                  <a:cubicBezTo>
                    <a:pt x="202" y="416"/>
                    <a:pt x="202" y="416"/>
                    <a:pt x="202" y="416"/>
                  </a:cubicBezTo>
                  <a:cubicBezTo>
                    <a:pt x="208" y="420"/>
                    <a:pt x="208" y="420"/>
                    <a:pt x="208" y="420"/>
                  </a:cubicBezTo>
                  <a:cubicBezTo>
                    <a:pt x="208" y="420"/>
                    <a:pt x="212" y="419"/>
                    <a:pt x="213" y="419"/>
                  </a:cubicBezTo>
                  <a:cubicBezTo>
                    <a:pt x="214" y="419"/>
                    <a:pt x="218" y="414"/>
                    <a:pt x="218" y="414"/>
                  </a:cubicBezTo>
                  <a:cubicBezTo>
                    <a:pt x="218" y="409"/>
                    <a:pt x="218" y="409"/>
                    <a:pt x="218" y="409"/>
                  </a:cubicBezTo>
                  <a:cubicBezTo>
                    <a:pt x="222" y="410"/>
                    <a:pt x="222" y="410"/>
                    <a:pt x="222" y="410"/>
                  </a:cubicBezTo>
                  <a:cubicBezTo>
                    <a:pt x="223" y="395"/>
                    <a:pt x="223" y="395"/>
                    <a:pt x="223" y="395"/>
                  </a:cubicBezTo>
                  <a:cubicBezTo>
                    <a:pt x="226" y="396"/>
                    <a:pt x="226" y="396"/>
                    <a:pt x="226" y="396"/>
                  </a:cubicBezTo>
                  <a:cubicBezTo>
                    <a:pt x="228" y="406"/>
                    <a:pt x="228" y="406"/>
                    <a:pt x="228" y="406"/>
                  </a:cubicBezTo>
                  <a:cubicBezTo>
                    <a:pt x="235" y="407"/>
                    <a:pt x="235" y="407"/>
                    <a:pt x="235" y="407"/>
                  </a:cubicBezTo>
                  <a:cubicBezTo>
                    <a:pt x="237" y="397"/>
                    <a:pt x="237" y="397"/>
                    <a:pt x="237" y="397"/>
                  </a:cubicBezTo>
                  <a:cubicBezTo>
                    <a:pt x="237" y="397"/>
                    <a:pt x="239" y="397"/>
                    <a:pt x="241" y="396"/>
                  </a:cubicBezTo>
                  <a:cubicBezTo>
                    <a:pt x="242" y="395"/>
                    <a:pt x="242" y="391"/>
                    <a:pt x="242" y="391"/>
                  </a:cubicBezTo>
                  <a:cubicBezTo>
                    <a:pt x="246" y="390"/>
                    <a:pt x="246" y="390"/>
                    <a:pt x="246" y="390"/>
                  </a:cubicBezTo>
                  <a:cubicBezTo>
                    <a:pt x="248" y="388"/>
                    <a:pt x="248" y="388"/>
                    <a:pt x="248" y="388"/>
                  </a:cubicBezTo>
                  <a:cubicBezTo>
                    <a:pt x="245" y="387"/>
                    <a:pt x="245" y="387"/>
                    <a:pt x="245" y="387"/>
                  </a:cubicBezTo>
                  <a:cubicBezTo>
                    <a:pt x="243" y="381"/>
                    <a:pt x="243" y="381"/>
                    <a:pt x="243" y="381"/>
                  </a:cubicBezTo>
                  <a:cubicBezTo>
                    <a:pt x="237" y="376"/>
                    <a:pt x="237" y="376"/>
                    <a:pt x="237" y="376"/>
                  </a:cubicBezTo>
                  <a:cubicBezTo>
                    <a:pt x="239" y="373"/>
                    <a:pt x="239" y="373"/>
                    <a:pt x="239" y="373"/>
                  </a:cubicBezTo>
                  <a:cubicBezTo>
                    <a:pt x="244" y="373"/>
                    <a:pt x="244" y="373"/>
                    <a:pt x="244" y="373"/>
                  </a:cubicBezTo>
                  <a:cubicBezTo>
                    <a:pt x="258" y="358"/>
                    <a:pt x="258" y="358"/>
                    <a:pt x="258" y="358"/>
                  </a:cubicBezTo>
                  <a:cubicBezTo>
                    <a:pt x="258" y="355"/>
                    <a:pt x="258" y="355"/>
                    <a:pt x="258" y="355"/>
                  </a:cubicBezTo>
                  <a:cubicBezTo>
                    <a:pt x="266" y="349"/>
                    <a:pt x="266" y="349"/>
                    <a:pt x="266" y="349"/>
                  </a:cubicBezTo>
                  <a:cubicBezTo>
                    <a:pt x="267" y="348"/>
                    <a:pt x="267" y="348"/>
                    <a:pt x="267" y="348"/>
                  </a:cubicBezTo>
                  <a:cubicBezTo>
                    <a:pt x="259" y="348"/>
                    <a:pt x="259" y="348"/>
                    <a:pt x="259" y="348"/>
                  </a:cubicBezTo>
                  <a:cubicBezTo>
                    <a:pt x="261" y="342"/>
                    <a:pt x="261" y="342"/>
                    <a:pt x="261" y="342"/>
                  </a:cubicBezTo>
                  <a:cubicBezTo>
                    <a:pt x="266" y="343"/>
                    <a:pt x="266" y="343"/>
                    <a:pt x="266" y="343"/>
                  </a:cubicBezTo>
                  <a:cubicBezTo>
                    <a:pt x="267" y="340"/>
                    <a:pt x="267" y="340"/>
                    <a:pt x="267" y="340"/>
                  </a:cubicBezTo>
                  <a:cubicBezTo>
                    <a:pt x="261" y="336"/>
                    <a:pt x="261" y="336"/>
                    <a:pt x="261" y="336"/>
                  </a:cubicBezTo>
                  <a:cubicBezTo>
                    <a:pt x="256" y="326"/>
                    <a:pt x="256" y="326"/>
                    <a:pt x="256" y="326"/>
                  </a:cubicBezTo>
                  <a:cubicBezTo>
                    <a:pt x="247" y="326"/>
                    <a:pt x="247" y="326"/>
                    <a:pt x="247" y="326"/>
                  </a:cubicBezTo>
                  <a:cubicBezTo>
                    <a:pt x="245" y="326"/>
                    <a:pt x="242" y="318"/>
                    <a:pt x="242" y="318"/>
                  </a:cubicBezTo>
                  <a:cubicBezTo>
                    <a:pt x="242" y="314"/>
                    <a:pt x="242" y="314"/>
                    <a:pt x="242" y="314"/>
                  </a:cubicBezTo>
                  <a:cubicBezTo>
                    <a:pt x="241" y="312"/>
                    <a:pt x="241" y="312"/>
                    <a:pt x="241" y="312"/>
                  </a:cubicBezTo>
                  <a:cubicBezTo>
                    <a:pt x="237" y="313"/>
                    <a:pt x="237" y="313"/>
                    <a:pt x="237" y="313"/>
                  </a:cubicBezTo>
                  <a:cubicBezTo>
                    <a:pt x="227" y="302"/>
                    <a:pt x="227" y="302"/>
                    <a:pt x="227" y="302"/>
                  </a:cubicBezTo>
                  <a:cubicBezTo>
                    <a:pt x="227" y="302"/>
                    <a:pt x="228" y="298"/>
                    <a:pt x="225" y="297"/>
                  </a:cubicBezTo>
                  <a:cubicBezTo>
                    <a:pt x="221" y="296"/>
                    <a:pt x="216" y="305"/>
                    <a:pt x="216" y="305"/>
                  </a:cubicBezTo>
                  <a:cubicBezTo>
                    <a:pt x="213" y="300"/>
                    <a:pt x="213" y="300"/>
                    <a:pt x="213" y="300"/>
                  </a:cubicBezTo>
                  <a:cubicBezTo>
                    <a:pt x="213" y="300"/>
                    <a:pt x="215" y="298"/>
                    <a:pt x="213" y="296"/>
                  </a:cubicBezTo>
                  <a:cubicBezTo>
                    <a:pt x="210" y="294"/>
                    <a:pt x="198" y="296"/>
                    <a:pt x="198" y="296"/>
                  </a:cubicBezTo>
                  <a:cubicBezTo>
                    <a:pt x="205" y="289"/>
                    <a:pt x="205" y="289"/>
                    <a:pt x="205" y="289"/>
                  </a:cubicBezTo>
                  <a:cubicBezTo>
                    <a:pt x="200" y="282"/>
                    <a:pt x="200" y="282"/>
                    <a:pt x="200" y="282"/>
                  </a:cubicBezTo>
                  <a:cubicBezTo>
                    <a:pt x="196" y="281"/>
                    <a:pt x="196" y="281"/>
                    <a:pt x="196" y="281"/>
                  </a:cubicBezTo>
                  <a:cubicBezTo>
                    <a:pt x="198" y="273"/>
                    <a:pt x="198" y="273"/>
                    <a:pt x="198" y="273"/>
                  </a:cubicBezTo>
                  <a:cubicBezTo>
                    <a:pt x="196" y="263"/>
                    <a:pt x="196" y="263"/>
                    <a:pt x="196" y="263"/>
                  </a:cubicBezTo>
                  <a:cubicBezTo>
                    <a:pt x="196" y="263"/>
                    <a:pt x="198" y="257"/>
                    <a:pt x="198" y="254"/>
                  </a:cubicBezTo>
                  <a:cubicBezTo>
                    <a:pt x="198" y="252"/>
                    <a:pt x="193" y="250"/>
                    <a:pt x="193" y="250"/>
                  </a:cubicBezTo>
                  <a:cubicBezTo>
                    <a:pt x="195" y="239"/>
                    <a:pt x="195" y="239"/>
                    <a:pt x="195" y="239"/>
                  </a:cubicBezTo>
                  <a:cubicBezTo>
                    <a:pt x="193" y="238"/>
                    <a:pt x="193" y="238"/>
                    <a:pt x="193" y="238"/>
                  </a:cubicBezTo>
                  <a:cubicBezTo>
                    <a:pt x="196" y="236"/>
                    <a:pt x="196" y="236"/>
                    <a:pt x="196" y="236"/>
                  </a:cubicBezTo>
                  <a:cubicBezTo>
                    <a:pt x="192" y="227"/>
                    <a:pt x="192" y="227"/>
                    <a:pt x="192" y="227"/>
                  </a:cubicBezTo>
                  <a:cubicBezTo>
                    <a:pt x="198" y="231"/>
                    <a:pt x="198" y="231"/>
                    <a:pt x="198" y="231"/>
                  </a:cubicBezTo>
                  <a:cubicBezTo>
                    <a:pt x="201" y="227"/>
                    <a:pt x="201" y="227"/>
                    <a:pt x="201" y="227"/>
                  </a:cubicBezTo>
                  <a:cubicBezTo>
                    <a:pt x="201" y="227"/>
                    <a:pt x="200" y="223"/>
                    <a:pt x="198" y="221"/>
                  </a:cubicBezTo>
                  <a:cubicBezTo>
                    <a:pt x="195" y="220"/>
                    <a:pt x="197" y="212"/>
                    <a:pt x="197" y="212"/>
                  </a:cubicBezTo>
                  <a:cubicBezTo>
                    <a:pt x="200" y="209"/>
                    <a:pt x="200" y="209"/>
                    <a:pt x="200" y="209"/>
                  </a:cubicBezTo>
                  <a:cubicBezTo>
                    <a:pt x="201" y="198"/>
                    <a:pt x="201" y="198"/>
                    <a:pt x="201" y="198"/>
                  </a:cubicBezTo>
                  <a:cubicBezTo>
                    <a:pt x="206" y="196"/>
                    <a:pt x="206" y="196"/>
                    <a:pt x="206" y="196"/>
                  </a:cubicBezTo>
                  <a:cubicBezTo>
                    <a:pt x="206" y="193"/>
                    <a:pt x="206" y="193"/>
                    <a:pt x="206" y="193"/>
                  </a:cubicBezTo>
                  <a:cubicBezTo>
                    <a:pt x="200" y="193"/>
                    <a:pt x="200" y="193"/>
                    <a:pt x="200" y="193"/>
                  </a:cubicBezTo>
                  <a:cubicBezTo>
                    <a:pt x="199" y="189"/>
                    <a:pt x="199" y="189"/>
                    <a:pt x="199" y="189"/>
                  </a:cubicBezTo>
                  <a:cubicBezTo>
                    <a:pt x="197" y="190"/>
                    <a:pt x="197" y="190"/>
                    <a:pt x="197" y="190"/>
                  </a:cubicBezTo>
                  <a:cubicBezTo>
                    <a:pt x="196" y="180"/>
                    <a:pt x="196" y="180"/>
                    <a:pt x="196" y="180"/>
                  </a:cubicBezTo>
                  <a:cubicBezTo>
                    <a:pt x="194" y="178"/>
                    <a:pt x="194" y="178"/>
                    <a:pt x="194" y="178"/>
                  </a:cubicBezTo>
                  <a:cubicBezTo>
                    <a:pt x="199" y="176"/>
                    <a:pt x="199" y="176"/>
                    <a:pt x="199" y="176"/>
                  </a:cubicBezTo>
                  <a:cubicBezTo>
                    <a:pt x="202" y="182"/>
                    <a:pt x="202" y="182"/>
                    <a:pt x="202" y="182"/>
                  </a:cubicBezTo>
                  <a:cubicBezTo>
                    <a:pt x="207" y="180"/>
                    <a:pt x="207" y="180"/>
                    <a:pt x="207" y="180"/>
                  </a:cubicBezTo>
                  <a:cubicBezTo>
                    <a:pt x="205" y="178"/>
                    <a:pt x="205" y="178"/>
                    <a:pt x="205" y="178"/>
                  </a:cubicBezTo>
                  <a:cubicBezTo>
                    <a:pt x="207" y="175"/>
                    <a:pt x="207" y="175"/>
                    <a:pt x="207" y="175"/>
                  </a:cubicBezTo>
                  <a:cubicBezTo>
                    <a:pt x="207" y="175"/>
                    <a:pt x="212" y="175"/>
                    <a:pt x="212" y="173"/>
                  </a:cubicBezTo>
                  <a:cubicBezTo>
                    <a:pt x="212" y="166"/>
                    <a:pt x="212" y="166"/>
                    <a:pt x="212" y="166"/>
                  </a:cubicBezTo>
                  <a:cubicBezTo>
                    <a:pt x="213" y="162"/>
                    <a:pt x="213" y="162"/>
                    <a:pt x="213" y="162"/>
                  </a:cubicBezTo>
                  <a:cubicBezTo>
                    <a:pt x="213" y="162"/>
                    <a:pt x="211" y="156"/>
                    <a:pt x="213" y="156"/>
                  </a:cubicBezTo>
                  <a:cubicBezTo>
                    <a:pt x="215" y="155"/>
                    <a:pt x="216" y="158"/>
                    <a:pt x="216" y="158"/>
                  </a:cubicBezTo>
                  <a:cubicBezTo>
                    <a:pt x="221" y="155"/>
                    <a:pt x="221" y="155"/>
                    <a:pt x="221" y="155"/>
                  </a:cubicBezTo>
                  <a:cubicBezTo>
                    <a:pt x="221" y="155"/>
                    <a:pt x="218" y="151"/>
                    <a:pt x="221" y="149"/>
                  </a:cubicBezTo>
                  <a:cubicBezTo>
                    <a:pt x="222" y="148"/>
                    <a:pt x="225" y="153"/>
                    <a:pt x="225" y="153"/>
                  </a:cubicBezTo>
                  <a:cubicBezTo>
                    <a:pt x="229" y="147"/>
                    <a:pt x="229" y="147"/>
                    <a:pt x="229" y="147"/>
                  </a:cubicBezTo>
                  <a:cubicBezTo>
                    <a:pt x="225" y="145"/>
                    <a:pt x="225" y="145"/>
                    <a:pt x="225" y="145"/>
                  </a:cubicBezTo>
                  <a:cubicBezTo>
                    <a:pt x="228" y="144"/>
                    <a:pt x="228" y="144"/>
                    <a:pt x="228" y="144"/>
                  </a:cubicBezTo>
                  <a:cubicBezTo>
                    <a:pt x="228" y="143"/>
                    <a:pt x="228" y="143"/>
                    <a:pt x="228" y="143"/>
                  </a:cubicBezTo>
                  <a:cubicBezTo>
                    <a:pt x="222" y="143"/>
                    <a:pt x="222" y="143"/>
                    <a:pt x="222" y="143"/>
                  </a:cubicBezTo>
                  <a:cubicBezTo>
                    <a:pt x="226" y="140"/>
                    <a:pt x="226" y="140"/>
                    <a:pt x="226" y="140"/>
                  </a:cubicBezTo>
                  <a:cubicBezTo>
                    <a:pt x="231" y="128"/>
                    <a:pt x="231" y="128"/>
                    <a:pt x="231" y="128"/>
                  </a:cubicBezTo>
                  <a:cubicBezTo>
                    <a:pt x="234" y="128"/>
                    <a:pt x="234" y="128"/>
                    <a:pt x="234" y="128"/>
                  </a:cubicBezTo>
                  <a:cubicBezTo>
                    <a:pt x="239" y="125"/>
                    <a:pt x="239" y="125"/>
                    <a:pt x="239" y="125"/>
                  </a:cubicBezTo>
                  <a:cubicBezTo>
                    <a:pt x="233" y="123"/>
                    <a:pt x="233" y="123"/>
                    <a:pt x="233" y="123"/>
                  </a:cubicBezTo>
                  <a:cubicBezTo>
                    <a:pt x="239" y="122"/>
                    <a:pt x="239" y="122"/>
                    <a:pt x="239" y="122"/>
                  </a:cubicBezTo>
                  <a:cubicBezTo>
                    <a:pt x="243" y="126"/>
                    <a:pt x="243" y="126"/>
                    <a:pt x="243" y="126"/>
                  </a:cubicBezTo>
                  <a:cubicBezTo>
                    <a:pt x="243" y="126"/>
                    <a:pt x="244" y="122"/>
                    <a:pt x="246" y="119"/>
                  </a:cubicBezTo>
                  <a:cubicBezTo>
                    <a:pt x="248" y="116"/>
                    <a:pt x="249" y="109"/>
                    <a:pt x="249" y="109"/>
                  </a:cubicBezTo>
                  <a:cubicBezTo>
                    <a:pt x="249" y="109"/>
                    <a:pt x="251" y="110"/>
                    <a:pt x="254" y="108"/>
                  </a:cubicBezTo>
                  <a:cubicBezTo>
                    <a:pt x="256" y="107"/>
                    <a:pt x="255" y="101"/>
                    <a:pt x="255" y="101"/>
                  </a:cubicBezTo>
                  <a:cubicBezTo>
                    <a:pt x="258" y="106"/>
                    <a:pt x="258" y="106"/>
                    <a:pt x="258" y="106"/>
                  </a:cubicBezTo>
                  <a:cubicBezTo>
                    <a:pt x="261" y="111"/>
                    <a:pt x="261" y="111"/>
                    <a:pt x="261" y="111"/>
                  </a:cubicBezTo>
                  <a:cubicBezTo>
                    <a:pt x="263" y="109"/>
                    <a:pt x="263" y="109"/>
                    <a:pt x="263" y="109"/>
                  </a:cubicBezTo>
                  <a:cubicBezTo>
                    <a:pt x="262" y="105"/>
                    <a:pt x="262" y="105"/>
                    <a:pt x="262" y="105"/>
                  </a:cubicBezTo>
                  <a:cubicBezTo>
                    <a:pt x="270" y="96"/>
                    <a:pt x="270" y="96"/>
                    <a:pt x="270" y="96"/>
                  </a:cubicBezTo>
                  <a:cubicBezTo>
                    <a:pt x="268" y="94"/>
                    <a:pt x="268" y="94"/>
                    <a:pt x="268" y="94"/>
                  </a:cubicBezTo>
                  <a:cubicBezTo>
                    <a:pt x="271" y="93"/>
                    <a:pt x="271" y="93"/>
                    <a:pt x="271" y="93"/>
                  </a:cubicBezTo>
                  <a:cubicBezTo>
                    <a:pt x="272" y="94"/>
                    <a:pt x="272" y="94"/>
                    <a:pt x="272" y="94"/>
                  </a:cubicBezTo>
                  <a:cubicBezTo>
                    <a:pt x="278" y="92"/>
                    <a:pt x="278" y="92"/>
                    <a:pt x="278" y="92"/>
                  </a:cubicBezTo>
                  <a:cubicBezTo>
                    <a:pt x="278" y="88"/>
                    <a:pt x="278" y="88"/>
                    <a:pt x="278" y="88"/>
                  </a:cubicBezTo>
                  <a:cubicBezTo>
                    <a:pt x="280" y="92"/>
                    <a:pt x="280" y="92"/>
                    <a:pt x="280" y="92"/>
                  </a:cubicBezTo>
                  <a:cubicBezTo>
                    <a:pt x="281" y="82"/>
                    <a:pt x="281" y="82"/>
                    <a:pt x="281" y="82"/>
                  </a:cubicBezTo>
                  <a:cubicBezTo>
                    <a:pt x="284" y="87"/>
                    <a:pt x="284" y="87"/>
                    <a:pt x="284" y="87"/>
                  </a:cubicBezTo>
                  <a:cubicBezTo>
                    <a:pt x="290" y="81"/>
                    <a:pt x="290" y="81"/>
                    <a:pt x="290" y="81"/>
                  </a:cubicBezTo>
                  <a:cubicBezTo>
                    <a:pt x="290" y="81"/>
                    <a:pt x="293" y="73"/>
                    <a:pt x="294" y="69"/>
                  </a:cubicBezTo>
                  <a:cubicBezTo>
                    <a:pt x="295" y="66"/>
                    <a:pt x="293" y="61"/>
                    <a:pt x="293" y="61"/>
                  </a:cubicBezTo>
                  <a:cubicBezTo>
                    <a:pt x="298" y="56"/>
                    <a:pt x="298" y="56"/>
                    <a:pt x="298" y="56"/>
                  </a:cubicBezTo>
                  <a:cubicBezTo>
                    <a:pt x="299" y="50"/>
                    <a:pt x="299" y="50"/>
                    <a:pt x="299" y="50"/>
                  </a:cubicBezTo>
                  <a:cubicBezTo>
                    <a:pt x="309" y="41"/>
                    <a:pt x="309" y="41"/>
                    <a:pt x="309" y="41"/>
                  </a:cubicBezTo>
                  <a:cubicBezTo>
                    <a:pt x="310" y="35"/>
                    <a:pt x="310" y="35"/>
                    <a:pt x="310" y="35"/>
                  </a:cubicBezTo>
                  <a:lnTo>
                    <a:pt x="306" y="3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4" name="Norway" descr="© INSCALE GmbH, 05.05.2010&#10;http://www.presentationload.com/">
              <a:extLst>
                <a:ext uri="{FF2B5EF4-FFF2-40B4-BE49-F238E27FC236}">
                  <a16:creationId xmlns:a16="http://schemas.microsoft.com/office/drawing/2014/main" id="{0539C18E-F65D-441C-B577-8A17B55ABD7B}"/>
                </a:ext>
              </a:extLst>
            </p:cNvPr>
            <p:cNvSpPr>
              <a:spLocks noEditPoints="1"/>
            </p:cNvSpPr>
            <p:nvPr/>
          </p:nvSpPr>
          <p:spPr bwMode="gray">
            <a:xfrm>
              <a:off x="4550071" y="1606870"/>
              <a:ext cx="874994" cy="1311689"/>
            </a:xfrm>
            <a:custGeom>
              <a:avLst/>
              <a:gdLst/>
              <a:ahLst/>
              <a:cxnLst>
                <a:cxn ang="0">
                  <a:pos x="60" y="187"/>
                </a:cxn>
                <a:cxn ang="0">
                  <a:pos x="17" y="296"/>
                </a:cxn>
                <a:cxn ang="0">
                  <a:pos x="14" y="237"/>
                </a:cxn>
                <a:cxn ang="0">
                  <a:pos x="22" y="238"/>
                </a:cxn>
                <a:cxn ang="0">
                  <a:pos x="42" y="189"/>
                </a:cxn>
                <a:cxn ang="0">
                  <a:pos x="162" y="112"/>
                </a:cxn>
                <a:cxn ang="0">
                  <a:pos x="82" y="158"/>
                </a:cxn>
                <a:cxn ang="0">
                  <a:pos x="207" y="31"/>
                </a:cxn>
                <a:cxn ang="0">
                  <a:pos x="132" y="107"/>
                </a:cxn>
                <a:cxn ang="0">
                  <a:pos x="150" y="109"/>
                </a:cxn>
                <a:cxn ang="0">
                  <a:pos x="123" y="140"/>
                </a:cxn>
                <a:cxn ang="0">
                  <a:pos x="10" y="302"/>
                </a:cxn>
                <a:cxn ang="0">
                  <a:pos x="24" y="220"/>
                </a:cxn>
                <a:cxn ang="0">
                  <a:pos x="10" y="262"/>
                </a:cxn>
                <a:cxn ang="0">
                  <a:pos x="14" y="230"/>
                </a:cxn>
                <a:cxn ang="0">
                  <a:pos x="43" y="332"/>
                </a:cxn>
                <a:cxn ang="0">
                  <a:pos x="10" y="376"/>
                </a:cxn>
                <a:cxn ang="0">
                  <a:pos x="256" y="16"/>
                </a:cxn>
                <a:cxn ang="0">
                  <a:pos x="231" y="32"/>
                </a:cxn>
                <a:cxn ang="0">
                  <a:pos x="213" y="50"/>
                </a:cxn>
                <a:cxn ang="0">
                  <a:pos x="169" y="108"/>
                </a:cxn>
                <a:cxn ang="0">
                  <a:pos x="221" y="85"/>
                </a:cxn>
                <a:cxn ang="0">
                  <a:pos x="180" y="129"/>
                </a:cxn>
                <a:cxn ang="0">
                  <a:pos x="155" y="123"/>
                </a:cxn>
                <a:cxn ang="0">
                  <a:pos x="126" y="146"/>
                </a:cxn>
                <a:cxn ang="0">
                  <a:pos x="123" y="154"/>
                </a:cxn>
                <a:cxn ang="0">
                  <a:pos x="85" y="153"/>
                </a:cxn>
                <a:cxn ang="0">
                  <a:pos x="100" y="173"/>
                </a:cxn>
                <a:cxn ang="0">
                  <a:pos x="74" y="177"/>
                </a:cxn>
                <a:cxn ang="0">
                  <a:pos x="82" y="193"/>
                </a:cxn>
                <a:cxn ang="0">
                  <a:pos x="50" y="198"/>
                </a:cxn>
                <a:cxn ang="0">
                  <a:pos x="31" y="202"/>
                </a:cxn>
                <a:cxn ang="0">
                  <a:pos x="78" y="223"/>
                </a:cxn>
                <a:cxn ang="0">
                  <a:pos x="26" y="235"/>
                </a:cxn>
                <a:cxn ang="0">
                  <a:pos x="22" y="261"/>
                </a:cxn>
                <a:cxn ang="0">
                  <a:pos x="67" y="261"/>
                </a:cxn>
                <a:cxn ang="0">
                  <a:pos x="90" y="259"/>
                </a:cxn>
                <a:cxn ang="0">
                  <a:pos x="76" y="281"/>
                </a:cxn>
                <a:cxn ang="0">
                  <a:pos x="31" y="272"/>
                </a:cxn>
                <a:cxn ang="0">
                  <a:pos x="27" y="298"/>
                </a:cxn>
                <a:cxn ang="0">
                  <a:pos x="22" y="329"/>
                </a:cxn>
                <a:cxn ang="0">
                  <a:pos x="40" y="328"/>
                </a:cxn>
                <a:cxn ang="0">
                  <a:pos x="62" y="329"/>
                </a:cxn>
                <a:cxn ang="0">
                  <a:pos x="39" y="350"/>
                </a:cxn>
                <a:cxn ang="0">
                  <a:pos x="22" y="357"/>
                </a:cxn>
                <a:cxn ang="0">
                  <a:pos x="23" y="385"/>
                </a:cxn>
                <a:cxn ang="0">
                  <a:pos x="45" y="369"/>
                </a:cxn>
                <a:cxn ang="0">
                  <a:pos x="41" y="389"/>
                </a:cxn>
                <a:cxn ang="0">
                  <a:pos x="25" y="405"/>
                </a:cxn>
                <a:cxn ang="0">
                  <a:pos x="50" y="467"/>
                </a:cxn>
                <a:cxn ang="0">
                  <a:pos x="124" y="444"/>
                </a:cxn>
                <a:cxn ang="0">
                  <a:pos x="188" y="397"/>
                </a:cxn>
                <a:cxn ang="0">
                  <a:pos x="189" y="364"/>
                </a:cxn>
                <a:cxn ang="0">
                  <a:pos x="211" y="399"/>
                </a:cxn>
                <a:cxn ang="0">
                  <a:pos x="252" y="286"/>
                </a:cxn>
                <a:cxn ang="0">
                  <a:pos x="249" y="122"/>
                </a:cxn>
                <a:cxn ang="0">
                  <a:pos x="19" y="334"/>
                </a:cxn>
                <a:cxn ang="0">
                  <a:pos x="9" y="364"/>
                </a:cxn>
                <a:cxn ang="0">
                  <a:pos x="16" y="344"/>
                </a:cxn>
                <a:cxn ang="0">
                  <a:pos x="34" y="297"/>
                </a:cxn>
                <a:cxn ang="0">
                  <a:pos x="14" y="334"/>
                </a:cxn>
                <a:cxn ang="0">
                  <a:pos x="11" y="337"/>
                </a:cxn>
                <a:cxn ang="0">
                  <a:pos x="7" y="286"/>
                </a:cxn>
              </a:cxnLst>
              <a:rect l="0" t="0" r="r" b="b"/>
              <a:pathLst>
                <a:path w="314" h="471">
                  <a:moveTo>
                    <a:pt x="57" y="177"/>
                  </a:moveTo>
                  <a:cubicBezTo>
                    <a:pt x="59" y="177"/>
                    <a:pt x="61" y="172"/>
                    <a:pt x="58" y="173"/>
                  </a:cubicBezTo>
                  <a:cubicBezTo>
                    <a:pt x="55" y="174"/>
                    <a:pt x="56" y="177"/>
                    <a:pt x="57" y="177"/>
                  </a:cubicBezTo>
                  <a:close/>
                  <a:moveTo>
                    <a:pt x="53" y="184"/>
                  </a:moveTo>
                  <a:cubicBezTo>
                    <a:pt x="49" y="185"/>
                    <a:pt x="49" y="185"/>
                    <a:pt x="49" y="185"/>
                  </a:cubicBezTo>
                  <a:cubicBezTo>
                    <a:pt x="49" y="194"/>
                    <a:pt x="49" y="194"/>
                    <a:pt x="49" y="194"/>
                  </a:cubicBezTo>
                  <a:cubicBezTo>
                    <a:pt x="57" y="189"/>
                    <a:pt x="57" y="189"/>
                    <a:pt x="57" y="189"/>
                  </a:cubicBezTo>
                  <a:lnTo>
                    <a:pt x="53" y="184"/>
                  </a:lnTo>
                  <a:close/>
                  <a:moveTo>
                    <a:pt x="63" y="171"/>
                  </a:moveTo>
                  <a:cubicBezTo>
                    <a:pt x="59" y="170"/>
                    <a:pt x="59" y="170"/>
                    <a:pt x="59" y="170"/>
                  </a:cubicBezTo>
                  <a:cubicBezTo>
                    <a:pt x="62" y="173"/>
                    <a:pt x="62" y="173"/>
                    <a:pt x="62" y="173"/>
                  </a:cubicBezTo>
                  <a:lnTo>
                    <a:pt x="63" y="171"/>
                  </a:lnTo>
                  <a:close/>
                  <a:moveTo>
                    <a:pt x="60" y="187"/>
                  </a:moveTo>
                  <a:cubicBezTo>
                    <a:pt x="65" y="185"/>
                    <a:pt x="65" y="185"/>
                    <a:pt x="65" y="185"/>
                  </a:cubicBezTo>
                  <a:cubicBezTo>
                    <a:pt x="61" y="183"/>
                    <a:pt x="61" y="183"/>
                    <a:pt x="61" y="183"/>
                  </a:cubicBezTo>
                  <a:cubicBezTo>
                    <a:pt x="57" y="184"/>
                    <a:pt x="57" y="184"/>
                    <a:pt x="57" y="184"/>
                  </a:cubicBezTo>
                  <a:lnTo>
                    <a:pt x="60" y="187"/>
                  </a:lnTo>
                  <a:close/>
                  <a:moveTo>
                    <a:pt x="55" y="178"/>
                  </a:moveTo>
                  <a:cubicBezTo>
                    <a:pt x="51" y="182"/>
                    <a:pt x="51" y="182"/>
                    <a:pt x="51" y="182"/>
                  </a:cubicBezTo>
                  <a:cubicBezTo>
                    <a:pt x="58" y="182"/>
                    <a:pt x="58" y="182"/>
                    <a:pt x="58" y="182"/>
                  </a:cubicBezTo>
                  <a:lnTo>
                    <a:pt x="55" y="178"/>
                  </a:lnTo>
                  <a:close/>
                  <a:moveTo>
                    <a:pt x="22" y="294"/>
                  </a:moveTo>
                  <a:cubicBezTo>
                    <a:pt x="13" y="285"/>
                    <a:pt x="13" y="285"/>
                    <a:pt x="13" y="285"/>
                  </a:cubicBezTo>
                  <a:cubicBezTo>
                    <a:pt x="12" y="286"/>
                    <a:pt x="12" y="286"/>
                    <a:pt x="12" y="286"/>
                  </a:cubicBezTo>
                  <a:cubicBezTo>
                    <a:pt x="18" y="294"/>
                    <a:pt x="18" y="294"/>
                    <a:pt x="18" y="294"/>
                  </a:cubicBezTo>
                  <a:cubicBezTo>
                    <a:pt x="17" y="296"/>
                    <a:pt x="17" y="296"/>
                    <a:pt x="17" y="296"/>
                  </a:cubicBezTo>
                  <a:cubicBezTo>
                    <a:pt x="15" y="295"/>
                    <a:pt x="15" y="295"/>
                    <a:pt x="15" y="295"/>
                  </a:cubicBezTo>
                  <a:cubicBezTo>
                    <a:pt x="20" y="302"/>
                    <a:pt x="20" y="302"/>
                    <a:pt x="20" y="302"/>
                  </a:cubicBezTo>
                  <a:cubicBezTo>
                    <a:pt x="23" y="302"/>
                    <a:pt x="25" y="299"/>
                    <a:pt x="25" y="299"/>
                  </a:cubicBezTo>
                  <a:cubicBezTo>
                    <a:pt x="23" y="296"/>
                    <a:pt x="23" y="296"/>
                    <a:pt x="23" y="296"/>
                  </a:cubicBezTo>
                  <a:lnTo>
                    <a:pt x="22" y="294"/>
                  </a:lnTo>
                  <a:close/>
                  <a:moveTo>
                    <a:pt x="71" y="162"/>
                  </a:moveTo>
                  <a:cubicBezTo>
                    <a:pt x="69" y="162"/>
                    <a:pt x="69" y="162"/>
                    <a:pt x="69" y="162"/>
                  </a:cubicBezTo>
                  <a:cubicBezTo>
                    <a:pt x="69" y="166"/>
                    <a:pt x="69" y="166"/>
                    <a:pt x="69" y="166"/>
                  </a:cubicBezTo>
                  <a:cubicBezTo>
                    <a:pt x="71" y="166"/>
                    <a:pt x="71" y="166"/>
                    <a:pt x="71" y="166"/>
                  </a:cubicBezTo>
                  <a:lnTo>
                    <a:pt x="71" y="162"/>
                  </a:lnTo>
                  <a:close/>
                  <a:moveTo>
                    <a:pt x="15" y="241"/>
                  </a:moveTo>
                  <a:cubicBezTo>
                    <a:pt x="18" y="240"/>
                    <a:pt x="18" y="240"/>
                    <a:pt x="18" y="240"/>
                  </a:cubicBezTo>
                  <a:cubicBezTo>
                    <a:pt x="14" y="237"/>
                    <a:pt x="14" y="237"/>
                    <a:pt x="14" y="237"/>
                  </a:cubicBezTo>
                  <a:lnTo>
                    <a:pt x="15" y="241"/>
                  </a:lnTo>
                  <a:close/>
                  <a:moveTo>
                    <a:pt x="63" y="168"/>
                  </a:moveTo>
                  <a:cubicBezTo>
                    <a:pt x="62" y="169"/>
                    <a:pt x="62" y="169"/>
                    <a:pt x="62" y="169"/>
                  </a:cubicBezTo>
                  <a:cubicBezTo>
                    <a:pt x="65" y="171"/>
                    <a:pt x="65" y="171"/>
                    <a:pt x="65" y="171"/>
                  </a:cubicBezTo>
                  <a:lnTo>
                    <a:pt x="63" y="168"/>
                  </a:lnTo>
                  <a:close/>
                  <a:moveTo>
                    <a:pt x="36" y="192"/>
                  </a:moveTo>
                  <a:cubicBezTo>
                    <a:pt x="34" y="193"/>
                    <a:pt x="34" y="193"/>
                    <a:pt x="34" y="193"/>
                  </a:cubicBezTo>
                  <a:cubicBezTo>
                    <a:pt x="34" y="195"/>
                    <a:pt x="34" y="195"/>
                    <a:pt x="34" y="195"/>
                  </a:cubicBezTo>
                  <a:cubicBezTo>
                    <a:pt x="36" y="195"/>
                    <a:pt x="36" y="195"/>
                    <a:pt x="36" y="195"/>
                  </a:cubicBezTo>
                  <a:lnTo>
                    <a:pt x="36" y="192"/>
                  </a:lnTo>
                  <a:close/>
                  <a:moveTo>
                    <a:pt x="22" y="234"/>
                  </a:moveTo>
                  <a:cubicBezTo>
                    <a:pt x="17" y="236"/>
                    <a:pt x="17" y="236"/>
                    <a:pt x="17" y="236"/>
                  </a:cubicBezTo>
                  <a:cubicBezTo>
                    <a:pt x="22" y="238"/>
                    <a:pt x="22" y="238"/>
                    <a:pt x="22" y="238"/>
                  </a:cubicBezTo>
                  <a:lnTo>
                    <a:pt x="22" y="234"/>
                  </a:lnTo>
                  <a:close/>
                  <a:moveTo>
                    <a:pt x="45" y="198"/>
                  </a:moveTo>
                  <a:cubicBezTo>
                    <a:pt x="48" y="196"/>
                    <a:pt x="48" y="192"/>
                    <a:pt x="44" y="191"/>
                  </a:cubicBezTo>
                  <a:cubicBezTo>
                    <a:pt x="40" y="189"/>
                    <a:pt x="40" y="194"/>
                    <a:pt x="40" y="194"/>
                  </a:cubicBezTo>
                  <a:cubicBezTo>
                    <a:pt x="39" y="195"/>
                    <a:pt x="39" y="195"/>
                    <a:pt x="39" y="195"/>
                  </a:cubicBezTo>
                  <a:cubicBezTo>
                    <a:pt x="39" y="198"/>
                    <a:pt x="42" y="199"/>
                    <a:pt x="45" y="198"/>
                  </a:cubicBezTo>
                  <a:close/>
                  <a:moveTo>
                    <a:pt x="42" y="189"/>
                  </a:moveTo>
                  <a:cubicBezTo>
                    <a:pt x="45" y="189"/>
                    <a:pt x="45" y="189"/>
                    <a:pt x="45" y="189"/>
                  </a:cubicBezTo>
                  <a:cubicBezTo>
                    <a:pt x="46" y="187"/>
                    <a:pt x="46" y="187"/>
                    <a:pt x="46" y="187"/>
                  </a:cubicBezTo>
                  <a:cubicBezTo>
                    <a:pt x="43" y="184"/>
                    <a:pt x="43" y="184"/>
                    <a:pt x="43" y="184"/>
                  </a:cubicBezTo>
                  <a:cubicBezTo>
                    <a:pt x="41" y="184"/>
                    <a:pt x="41" y="184"/>
                    <a:pt x="41" y="184"/>
                  </a:cubicBezTo>
                  <a:cubicBezTo>
                    <a:pt x="42" y="187"/>
                    <a:pt x="42" y="187"/>
                    <a:pt x="42" y="187"/>
                  </a:cubicBezTo>
                  <a:lnTo>
                    <a:pt x="42" y="189"/>
                  </a:lnTo>
                  <a:close/>
                  <a:moveTo>
                    <a:pt x="80" y="169"/>
                  </a:moveTo>
                  <a:cubicBezTo>
                    <a:pt x="85" y="167"/>
                    <a:pt x="85" y="166"/>
                    <a:pt x="82" y="166"/>
                  </a:cubicBezTo>
                  <a:cubicBezTo>
                    <a:pt x="78" y="164"/>
                    <a:pt x="77" y="167"/>
                    <a:pt x="77" y="168"/>
                  </a:cubicBezTo>
                  <a:cubicBezTo>
                    <a:pt x="77" y="169"/>
                    <a:pt x="80" y="169"/>
                    <a:pt x="80" y="169"/>
                  </a:cubicBezTo>
                  <a:close/>
                  <a:moveTo>
                    <a:pt x="118" y="126"/>
                  </a:moveTo>
                  <a:cubicBezTo>
                    <a:pt x="123" y="128"/>
                    <a:pt x="123" y="128"/>
                    <a:pt x="123" y="128"/>
                  </a:cubicBezTo>
                  <a:cubicBezTo>
                    <a:pt x="127" y="127"/>
                    <a:pt x="127" y="127"/>
                    <a:pt x="127" y="127"/>
                  </a:cubicBezTo>
                  <a:cubicBezTo>
                    <a:pt x="127" y="127"/>
                    <a:pt x="127" y="120"/>
                    <a:pt x="123" y="121"/>
                  </a:cubicBezTo>
                  <a:cubicBezTo>
                    <a:pt x="117" y="121"/>
                    <a:pt x="115" y="122"/>
                    <a:pt x="115" y="122"/>
                  </a:cubicBezTo>
                  <a:cubicBezTo>
                    <a:pt x="116" y="126"/>
                    <a:pt x="116" y="126"/>
                    <a:pt x="116" y="126"/>
                  </a:cubicBezTo>
                  <a:lnTo>
                    <a:pt x="118" y="126"/>
                  </a:lnTo>
                  <a:close/>
                  <a:moveTo>
                    <a:pt x="162" y="106"/>
                  </a:moveTo>
                  <a:cubicBezTo>
                    <a:pt x="162" y="112"/>
                    <a:pt x="162" y="112"/>
                    <a:pt x="162" y="112"/>
                  </a:cubicBezTo>
                  <a:cubicBezTo>
                    <a:pt x="166" y="110"/>
                    <a:pt x="166" y="110"/>
                    <a:pt x="166" y="110"/>
                  </a:cubicBezTo>
                  <a:lnTo>
                    <a:pt x="162" y="106"/>
                  </a:lnTo>
                  <a:close/>
                  <a:moveTo>
                    <a:pt x="113" y="139"/>
                  </a:moveTo>
                  <a:cubicBezTo>
                    <a:pt x="111" y="143"/>
                    <a:pt x="111" y="143"/>
                    <a:pt x="111" y="143"/>
                  </a:cubicBezTo>
                  <a:cubicBezTo>
                    <a:pt x="115" y="142"/>
                    <a:pt x="115" y="142"/>
                    <a:pt x="115" y="142"/>
                  </a:cubicBezTo>
                  <a:lnTo>
                    <a:pt x="113" y="139"/>
                  </a:lnTo>
                  <a:close/>
                  <a:moveTo>
                    <a:pt x="116" y="146"/>
                  </a:moveTo>
                  <a:cubicBezTo>
                    <a:pt x="116" y="143"/>
                    <a:pt x="116" y="143"/>
                    <a:pt x="116" y="143"/>
                  </a:cubicBezTo>
                  <a:cubicBezTo>
                    <a:pt x="111" y="144"/>
                    <a:pt x="111" y="144"/>
                    <a:pt x="111" y="144"/>
                  </a:cubicBezTo>
                  <a:cubicBezTo>
                    <a:pt x="112" y="148"/>
                    <a:pt x="112" y="148"/>
                    <a:pt x="112" y="148"/>
                  </a:cubicBezTo>
                  <a:lnTo>
                    <a:pt x="116" y="146"/>
                  </a:lnTo>
                  <a:close/>
                  <a:moveTo>
                    <a:pt x="87" y="159"/>
                  </a:moveTo>
                  <a:cubicBezTo>
                    <a:pt x="82" y="158"/>
                    <a:pt x="82" y="158"/>
                    <a:pt x="82" y="158"/>
                  </a:cubicBezTo>
                  <a:cubicBezTo>
                    <a:pt x="80" y="159"/>
                    <a:pt x="80" y="159"/>
                    <a:pt x="80" y="159"/>
                  </a:cubicBezTo>
                  <a:cubicBezTo>
                    <a:pt x="83" y="162"/>
                    <a:pt x="83" y="162"/>
                    <a:pt x="83" y="162"/>
                  </a:cubicBezTo>
                  <a:lnTo>
                    <a:pt x="87" y="159"/>
                  </a:lnTo>
                  <a:close/>
                  <a:moveTo>
                    <a:pt x="235" y="16"/>
                  </a:moveTo>
                  <a:cubicBezTo>
                    <a:pt x="235" y="16"/>
                    <a:pt x="232" y="15"/>
                    <a:pt x="230" y="16"/>
                  </a:cubicBezTo>
                  <a:cubicBezTo>
                    <a:pt x="227" y="18"/>
                    <a:pt x="229" y="21"/>
                    <a:pt x="229" y="21"/>
                  </a:cubicBezTo>
                  <a:lnTo>
                    <a:pt x="235" y="16"/>
                  </a:lnTo>
                  <a:close/>
                  <a:moveTo>
                    <a:pt x="215" y="30"/>
                  </a:moveTo>
                  <a:cubicBezTo>
                    <a:pt x="216" y="30"/>
                    <a:pt x="214" y="32"/>
                    <a:pt x="214" y="32"/>
                  </a:cubicBezTo>
                  <a:cubicBezTo>
                    <a:pt x="216" y="34"/>
                    <a:pt x="216" y="34"/>
                    <a:pt x="216" y="34"/>
                  </a:cubicBezTo>
                  <a:cubicBezTo>
                    <a:pt x="222" y="30"/>
                    <a:pt x="222" y="30"/>
                    <a:pt x="222" y="30"/>
                  </a:cubicBezTo>
                  <a:cubicBezTo>
                    <a:pt x="222" y="30"/>
                    <a:pt x="220" y="25"/>
                    <a:pt x="214" y="26"/>
                  </a:cubicBezTo>
                  <a:cubicBezTo>
                    <a:pt x="210" y="27"/>
                    <a:pt x="207" y="31"/>
                    <a:pt x="207" y="31"/>
                  </a:cubicBezTo>
                  <a:cubicBezTo>
                    <a:pt x="210" y="33"/>
                    <a:pt x="210" y="33"/>
                    <a:pt x="210" y="33"/>
                  </a:cubicBezTo>
                  <a:cubicBezTo>
                    <a:pt x="210" y="33"/>
                    <a:pt x="214" y="29"/>
                    <a:pt x="215" y="30"/>
                  </a:cubicBezTo>
                  <a:close/>
                  <a:moveTo>
                    <a:pt x="159" y="108"/>
                  </a:moveTo>
                  <a:cubicBezTo>
                    <a:pt x="154" y="109"/>
                    <a:pt x="154" y="109"/>
                    <a:pt x="154" y="109"/>
                  </a:cubicBezTo>
                  <a:cubicBezTo>
                    <a:pt x="153" y="110"/>
                    <a:pt x="153" y="110"/>
                    <a:pt x="153" y="110"/>
                  </a:cubicBezTo>
                  <a:cubicBezTo>
                    <a:pt x="159" y="110"/>
                    <a:pt x="159" y="110"/>
                    <a:pt x="159" y="110"/>
                  </a:cubicBezTo>
                  <a:lnTo>
                    <a:pt x="159" y="108"/>
                  </a:lnTo>
                  <a:close/>
                  <a:moveTo>
                    <a:pt x="139" y="107"/>
                  </a:moveTo>
                  <a:cubicBezTo>
                    <a:pt x="147" y="105"/>
                    <a:pt x="147" y="105"/>
                    <a:pt x="147" y="105"/>
                  </a:cubicBezTo>
                  <a:cubicBezTo>
                    <a:pt x="146" y="99"/>
                    <a:pt x="146" y="99"/>
                    <a:pt x="146" y="99"/>
                  </a:cubicBezTo>
                  <a:cubicBezTo>
                    <a:pt x="146" y="99"/>
                    <a:pt x="142" y="104"/>
                    <a:pt x="139" y="104"/>
                  </a:cubicBezTo>
                  <a:cubicBezTo>
                    <a:pt x="137" y="105"/>
                    <a:pt x="131" y="106"/>
                    <a:pt x="131" y="106"/>
                  </a:cubicBezTo>
                  <a:cubicBezTo>
                    <a:pt x="132" y="107"/>
                    <a:pt x="132" y="107"/>
                    <a:pt x="132" y="107"/>
                  </a:cubicBezTo>
                  <a:lnTo>
                    <a:pt x="139" y="107"/>
                  </a:lnTo>
                  <a:close/>
                  <a:moveTo>
                    <a:pt x="110" y="148"/>
                  </a:moveTo>
                  <a:cubicBezTo>
                    <a:pt x="109" y="142"/>
                    <a:pt x="109" y="142"/>
                    <a:pt x="109" y="142"/>
                  </a:cubicBezTo>
                  <a:cubicBezTo>
                    <a:pt x="106" y="142"/>
                    <a:pt x="106" y="142"/>
                    <a:pt x="106" y="142"/>
                  </a:cubicBezTo>
                  <a:cubicBezTo>
                    <a:pt x="107" y="145"/>
                    <a:pt x="107" y="145"/>
                    <a:pt x="107" y="145"/>
                  </a:cubicBezTo>
                  <a:cubicBezTo>
                    <a:pt x="104" y="145"/>
                    <a:pt x="104" y="145"/>
                    <a:pt x="104" y="145"/>
                  </a:cubicBezTo>
                  <a:cubicBezTo>
                    <a:pt x="100" y="149"/>
                    <a:pt x="100" y="149"/>
                    <a:pt x="100" y="149"/>
                  </a:cubicBezTo>
                  <a:cubicBezTo>
                    <a:pt x="105" y="153"/>
                    <a:pt x="105" y="153"/>
                    <a:pt x="105" y="153"/>
                  </a:cubicBezTo>
                  <a:lnTo>
                    <a:pt x="110" y="148"/>
                  </a:lnTo>
                  <a:close/>
                  <a:moveTo>
                    <a:pt x="145" y="120"/>
                  </a:moveTo>
                  <a:cubicBezTo>
                    <a:pt x="154" y="117"/>
                    <a:pt x="158" y="114"/>
                    <a:pt x="156" y="113"/>
                  </a:cubicBezTo>
                  <a:cubicBezTo>
                    <a:pt x="154" y="112"/>
                    <a:pt x="150" y="112"/>
                    <a:pt x="150" y="112"/>
                  </a:cubicBezTo>
                  <a:cubicBezTo>
                    <a:pt x="150" y="109"/>
                    <a:pt x="150" y="109"/>
                    <a:pt x="150" y="109"/>
                  </a:cubicBezTo>
                  <a:cubicBezTo>
                    <a:pt x="150" y="109"/>
                    <a:pt x="147" y="109"/>
                    <a:pt x="143" y="110"/>
                  </a:cubicBezTo>
                  <a:cubicBezTo>
                    <a:pt x="139" y="110"/>
                    <a:pt x="138" y="113"/>
                    <a:pt x="138" y="113"/>
                  </a:cubicBezTo>
                  <a:cubicBezTo>
                    <a:pt x="138" y="113"/>
                    <a:pt x="131" y="115"/>
                    <a:pt x="131" y="119"/>
                  </a:cubicBezTo>
                  <a:cubicBezTo>
                    <a:pt x="131" y="124"/>
                    <a:pt x="138" y="121"/>
                    <a:pt x="145" y="120"/>
                  </a:cubicBezTo>
                  <a:close/>
                  <a:moveTo>
                    <a:pt x="132" y="140"/>
                  </a:moveTo>
                  <a:cubicBezTo>
                    <a:pt x="135" y="138"/>
                    <a:pt x="135" y="138"/>
                    <a:pt x="135" y="138"/>
                  </a:cubicBezTo>
                  <a:cubicBezTo>
                    <a:pt x="133" y="133"/>
                    <a:pt x="133" y="133"/>
                    <a:pt x="133" y="133"/>
                  </a:cubicBezTo>
                  <a:cubicBezTo>
                    <a:pt x="132" y="135"/>
                    <a:pt x="132" y="135"/>
                    <a:pt x="132" y="135"/>
                  </a:cubicBezTo>
                  <a:cubicBezTo>
                    <a:pt x="129" y="132"/>
                    <a:pt x="129" y="132"/>
                    <a:pt x="129" y="132"/>
                  </a:cubicBezTo>
                  <a:cubicBezTo>
                    <a:pt x="127" y="133"/>
                    <a:pt x="127" y="133"/>
                    <a:pt x="127" y="133"/>
                  </a:cubicBezTo>
                  <a:lnTo>
                    <a:pt x="132" y="140"/>
                  </a:lnTo>
                  <a:close/>
                  <a:moveTo>
                    <a:pt x="124" y="136"/>
                  </a:moveTo>
                  <a:cubicBezTo>
                    <a:pt x="117" y="136"/>
                    <a:pt x="121" y="140"/>
                    <a:pt x="123" y="140"/>
                  </a:cubicBezTo>
                  <a:cubicBezTo>
                    <a:pt x="126" y="141"/>
                    <a:pt x="130" y="136"/>
                    <a:pt x="124" y="136"/>
                  </a:cubicBezTo>
                  <a:close/>
                  <a:moveTo>
                    <a:pt x="28" y="334"/>
                  </a:moveTo>
                  <a:cubicBezTo>
                    <a:pt x="23" y="335"/>
                    <a:pt x="23" y="335"/>
                    <a:pt x="23" y="335"/>
                  </a:cubicBezTo>
                  <a:cubicBezTo>
                    <a:pt x="23" y="338"/>
                    <a:pt x="23" y="338"/>
                    <a:pt x="23" y="338"/>
                  </a:cubicBezTo>
                  <a:cubicBezTo>
                    <a:pt x="20" y="340"/>
                    <a:pt x="20" y="340"/>
                    <a:pt x="20" y="340"/>
                  </a:cubicBezTo>
                  <a:cubicBezTo>
                    <a:pt x="23" y="342"/>
                    <a:pt x="23" y="342"/>
                    <a:pt x="23" y="342"/>
                  </a:cubicBezTo>
                  <a:cubicBezTo>
                    <a:pt x="25" y="345"/>
                    <a:pt x="25" y="345"/>
                    <a:pt x="25" y="345"/>
                  </a:cubicBezTo>
                  <a:cubicBezTo>
                    <a:pt x="27" y="345"/>
                    <a:pt x="27" y="345"/>
                    <a:pt x="27" y="345"/>
                  </a:cubicBezTo>
                  <a:cubicBezTo>
                    <a:pt x="27" y="342"/>
                    <a:pt x="27" y="342"/>
                    <a:pt x="27" y="342"/>
                  </a:cubicBezTo>
                  <a:cubicBezTo>
                    <a:pt x="29" y="340"/>
                    <a:pt x="29" y="340"/>
                    <a:pt x="29" y="340"/>
                  </a:cubicBezTo>
                  <a:lnTo>
                    <a:pt x="28" y="334"/>
                  </a:lnTo>
                  <a:close/>
                  <a:moveTo>
                    <a:pt x="16" y="306"/>
                  </a:moveTo>
                  <a:cubicBezTo>
                    <a:pt x="10" y="302"/>
                    <a:pt x="10" y="302"/>
                    <a:pt x="10" y="302"/>
                  </a:cubicBezTo>
                  <a:cubicBezTo>
                    <a:pt x="9" y="303"/>
                    <a:pt x="9" y="303"/>
                    <a:pt x="9" y="303"/>
                  </a:cubicBezTo>
                  <a:cubicBezTo>
                    <a:pt x="12" y="305"/>
                    <a:pt x="12" y="305"/>
                    <a:pt x="12" y="305"/>
                  </a:cubicBezTo>
                  <a:cubicBezTo>
                    <a:pt x="12" y="309"/>
                    <a:pt x="12" y="309"/>
                    <a:pt x="12" y="309"/>
                  </a:cubicBezTo>
                  <a:cubicBezTo>
                    <a:pt x="14" y="312"/>
                    <a:pt x="14" y="312"/>
                    <a:pt x="14" y="312"/>
                  </a:cubicBezTo>
                  <a:cubicBezTo>
                    <a:pt x="17" y="312"/>
                    <a:pt x="17" y="312"/>
                    <a:pt x="17" y="312"/>
                  </a:cubicBezTo>
                  <a:lnTo>
                    <a:pt x="16" y="306"/>
                  </a:lnTo>
                  <a:close/>
                  <a:moveTo>
                    <a:pt x="14" y="224"/>
                  </a:moveTo>
                  <a:cubicBezTo>
                    <a:pt x="14" y="220"/>
                    <a:pt x="14" y="220"/>
                    <a:pt x="14" y="220"/>
                  </a:cubicBezTo>
                  <a:cubicBezTo>
                    <a:pt x="12" y="221"/>
                    <a:pt x="12" y="221"/>
                    <a:pt x="12" y="221"/>
                  </a:cubicBezTo>
                  <a:cubicBezTo>
                    <a:pt x="13" y="223"/>
                    <a:pt x="13" y="223"/>
                    <a:pt x="13" y="223"/>
                  </a:cubicBezTo>
                  <a:lnTo>
                    <a:pt x="14" y="224"/>
                  </a:lnTo>
                  <a:close/>
                  <a:moveTo>
                    <a:pt x="15" y="223"/>
                  </a:moveTo>
                  <a:cubicBezTo>
                    <a:pt x="24" y="220"/>
                    <a:pt x="24" y="220"/>
                    <a:pt x="24" y="220"/>
                  </a:cubicBezTo>
                  <a:cubicBezTo>
                    <a:pt x="25" y="217"/>
                    <a:pt x="25" y="217"/>
                    <a:pt x="25" y="217"/>
                  </a:cubicBezTo>
                  <a:cubicBezTo>
                    <a:pt x="19" y="217"/>
                    <a:pt x="19" y="217"/>
                    <a:pt x="19" y="217"/>
                  </a:cubicBezTo>
                  <a:cubicBezTo>
                    <a:pt x="15" y="214"/>
                    <a:pt x="15" y="214"/>
                    <a:pt x="15" y="214"/>
                  </a:cubicBezTo>
                  <a:cubicBezTo>
                    <a:pt x="15" y="217"/>
                    <a:pt x="15" y="217"/>
                    <a:pt x="15" y="217"/>
                  </a:cubicBezTo>
                  <a:cubicBezTo>
                    <a:pt x="12" y="218"/>
                    <a:pt x="12" y="218"/>
                    <a:pt x="12" y="218"/>
                  </a:cubicBezTo>
                  <a:cubicBezTo>
                    <a:pt x="16" y="219"/>
                    <a:pt x="16" y="219"/>
                    <a:pt x="16" y="219"/>
                  </a:cubicBezTo>
                  <a:lnTo>
                    <a:pt x="15" y="223"/>
                  </a:lnTo>
                  <a:close/>
                  <a:moveTo>
                    <a:pt x="9" y="269"/>
                  </a:moveTo>
                  <a:cubicBezTo>
                    <a:pt x="11" y="267"/>
                    <a:pt x="11" y="267"/>
                    <a:pt x="11" y="267"/>
                  </a:cubicBezTo>
                  <a:cubicBezTo>
                    <a:pt x="12" y="269"/>
                    <a:pt x="12" y="269"/>
                    <a:pt x="12" y="269"/>
                  </a:cubicBezTo>
                  <a:cubicBezTo>
                    <a:pt x="12" y="269"/>
                    <a:pt x="15" y="267"/>
                    <a:pt x="15" y="265"/>
                  </a:cubicBezTo>
                  <a:cubicBezTo>
                    <a:pt x="15" y="262"/>
                    <a:pt x="12" y="261"/>
                    <a:pt x="12" y="261"/>
                  </a:cubicBezTo>
                  <a:cubicBezTo>
                    <a:pt x="10" y="262"/>
                    <a:pt x="10" y="262"/>
                    <a:pt x="10" y="262"/>
                  </a:cubicBezTo>
                  <a:cubicBezTo>
                    <a:pt x="10" y="262"/>
                    <a:pt x="8" y="266"/>
                    <a:pt x="9" y="269"/>
                  </a:cubicBezTo>
                  <a:close/>
                  <a:moveTo>
                    <a:pt x="20" y="209"/>
                  </a:moveTo>
                  <a:cubicBezTo>
                    <a:pt x="22" y="210"/>
                    <a:pt x="22" y="214"/>
                    <a:pt x="22" y="214"/>
                  </a:cubicBezTo>
                  <a:cubicBezTo>
                    <a:pt x="25" y="214"/>
                    <a:pt x="25" y="214"/>
                    <a:pt x="25" y="214"/>
                  </a:cubicBezTo>
                  <a:cubicBezTo>
                    <a:pt x="25" y="207"/>
                    <a:pt x="25" y="207"/>
                    <a:pt x="25" y="207"/>
                  </a:cubicBezTo>
                  <a:cubicBezTo>
                    <a:pt x="20" y="206"/>
                    <a:pt x="20" y="206"/>
                    <a:pt x="20" y="206"/>
                  </a:cubicBezTo>
                  <a:cubicBezTo>
                    <a:pt x="20" y="206"/>
                    <a:pt x="18" y="208"/>
                    <a:pt x="20" y="209"/>
                  </a:cubicBezTo>
                  <a:close/>
                  <a:moveTo>
                    <a:pt x="17" y="249"/>
                  </a:moveTo>
                  <a:cubicBezTo>
                    <a:pt x="14" y="248"/>
                    <a:pt x="14" y="248"/>
                    <a:pt x="14" y="248"/>
                  </a:cubicBezTo>
                  <a:cubicBezTo>
                    <a:pt x="11" y="251"/>
                    <a:pt x="11" y="251"/>
                    <a:pt x="11" y="251"/>
                  </a:cubicBezTo>
                  <a:cubicBezTo>
                    <a:pt x="13" y="253"/>
                    <a:pt x="13" y="253"/>
                    <a:pt x="13" y="253"/>
                  </a:cubicBezTo>
                  <a:lnTo>
                    <a:pt x="17" y="249"/>
                  </a:lnTo>
                  <a:close/>
                  <a:moveTo>
                    <a:pt x="14" y="230"/>
                  </a:moveTo>
                  <a:cubicBezTo>
                    <a:pt x="14" y="226"/>
                    <a:pt x="11" y="226"/>
                    <a:pt x="12" y="229"/>
                  </a:cubicBezTo>
                  <a:cubicBezTo>
                    <a:pt x="12" y="232"/>
                    <a:pt x="14" y="232"/>
                    <a:pt x="14" y="230"/>
                  </a:cubicBezTo>
                  <a:close/>
                  <a:moveTo>
                    <a:pt x="27" y="396"/>
                  </a:moveTo>
                  <a:cubicBezTo>
                    <a:pt x="18" y="394"/>
                    <a:pt x="18" y="394"/>
                    <a:pt x="18" y="394"/>
                  </a:cubicBezTo>
                  <a:cubicBezTo>
                    <a:pt x="26" y="399"/>
                    <a:pt x="26" y="399"/>
                    <a:pt x="26" y="399"/>
                  </a:cubicBezTo>
                  <a:lnTo>
                    <a:pt x="27" y="396"/>
                  </a:lnTo>
                  <a:close/>
                  <a:moveTo>
                    <a:pt x="3" y="269"/>
                  </a:moveTo>
                  <a:cubicBezTo>
                    <a:pt x="0" y="269"/>
                    <a:pt x="1" y="272"/>
                    <a:pt x="2" y="272"/>
                  </a:cubicBezTo>
                  <a:cubicBezTo>
                    <a:pt x="4" y="273"/>
                    <a:pt x="7" y="268"/>
                    <a:pt x="3" y="269"/>
                  </a:cubicBezTo>
                  <a:close/>
                  <a:moveTo>
                    <a:pt x="41" y="329"/>
                  </a:moveTo>
                  <a:cubicBezTo>
                    <a:pt x="39" y="331"/>
                    <a:pt x="39" y="331"/>
                    <a:pt x="39" y="331"/>
                  </a:cubicBezTo>
                  <a:cubicBezTo>
                    <a:pt x="40" y="335"/>
                    <a:pt x="40" y="335"/>
                    <a:pt x="40" y="335"/>
                  </a:cubicBezTo>
                  <a:cubicBezTo>
                    <a:pt x="43" y="332"/>
                    <a:pt x="43" y="332"/>
                    <a:pt x="43" y="332"/>
                  </a:cubicBezTo>
                  <a:lnTo>
                    <a:pt x="41" y="329"/>
                  </a:lnTo>
                  <a:close/>
                  <a:moveTo>
                    <a:pt x="36" y="385"/>
                  </a:moveTo>
                  <a:cubicBezTo>
                    <a:pt x="32" y="385"/>
                    <a:pt x="32" y="385"/>
                    <a:pt x="32" y="385"/>
                  </a:cubicBezTo>
                  <a:cubicBezTo>
                    <a:pt x="30" y="390"/>
                    <a:pt x="30" y="390"/>
                    <a:pt x="30" y="390"/>
                  </a:cubicBezTo>
                  <a:cubicBezTo>
                    <a:pt x="38" y="389"/>
                    <a:pt x="38" y="389"/>
                    <a:pt x="38" y="389"/>
                  </a:cubicBezTo>
                  <a:lnTo>
                    <a:pt x="36" y="385"/>
                  </a:lnTo>
                  <a:close/>
                  <a:moveTo>
                    <a:pt x="8" y="378"/>
                  </a:moveTo>
                  <a:cubicBezTo>
                    <a:pt x="8" y="378"/>
                    <a:pt x="7" y="384"/>
                    <a:pt x="8" y="385"/>
                  </a:cubicBezTo>
                  <a:cubicBezTo>
                    <a:pt x="9" y="387"/>
                    <a:pt x="6" y="391"/>
                    <a:pt x="6" y="391"/>
                  </a:cubicBezTo>
                  <a:cubicBezTo>
                    <a:pt x="9" y="391"/>
                    <a:pt x="9" y="391"/>
                    <a:pt x="9" y="391"/>
                  </a:cubicBezTo>
                  <a:cubicBezTo>
                    <a:pt x="11" y="389"/>
                    <a:pt x="11" y="389"/>
                    <a:pt x="11" y="389"/>
                  </a:cubicBezTo>
                  <a:cubicBezTo>
                    <a:pt x="11" y="383"/>
                    <a:pt x="11" y="383"/>
                    <a:pt x="11" y="383"/>
                  </a:cubicBezTo>
                  <a:cubicBezTo>
                    <a:pt x="10" y="376"/>
                    <a:pt x="10" y="376"/>
                    <a:pt x="10" y="376"/>
                  </a:cubicBezTo>
                  <a:lnTo>
                    <a:pt x="8" y="378"/>
                  </a:lnTo>
                  <a:close/>
                  <a:moveTo>
                    <a:pt x="314" y="0"/>
                  </a:moveTo>
                  <a:cubicBezTo>
                    <a:pt x="246" y="0"/>
                    <a:pt x="246" y="0"/>
                    <a:pt x="246" y="0"/>
                  </a:cubicBezTo>
                  <a:cubicBezTo>
                    <a:pt x="244" y="3"/>
                    <a:pt x="246" y="7"/>
                    <a:pt x="246" y="7"/>
                  </a:cubicBezTo>
                  <a:cubicBezTo>
                    <a:pt x="241" y="9"/>
                    <a:pt x="241" y="9"/>
                    <a:pt x="241" y="9"/>
                  </a:cubicBezTo>
                  <a:cubicBezTo>
                    <a:pt x="243" y="11"/>
                    <a:pt x="243" y="11"/>
                    <a:pt x="243" y="11"/>
                  </a:cubicBezTo>
                  <a:cubicBezTo>
                    <a:pt x="248" y="7"/>
                    <a:pt x="248" y="7"/>
                    <a:pt x="248" y="7"/>
                  </a:cubicBezTo>
                  <a:cubicBezTo>
                    <a:pt x="248" y="4"/>
                    <a:pt x="248" y="4"/>
                    <a:pt x="248" y="4"/>
                  </a:cubicBezTo>
                  <a:cubicBezTo>
                    <a:pt x="253" y="2"/>
                    <a:pt x="253" y="2"/>
                    <a:pt x="253" y="2"/>
                  </a:cubicBezTo>
                  <a:cubicBezTo>
                    <a:pt x="249" y="6"/>
                    <a:pt x="249" y="6"/>
                    <a:pt x="249" y="6"/>
                  </a:cubicBezTo>
                  <a:cubicBezTo>
                    <a:pt x="254" y="10"/>
                    <a:pt x="254" y="10"/>
                    <a:pt x="254" y="10"/>
                  </a:cubicBezTo>
                  <a:cubicBezTo>
                    <a:pt x="253" y="14"/>
                    <a:pt x="253" y="14"/>
                    <a:pt x="253" y="14"/>
                  </a:cubicBezTo>
                  <a:cubicBezTo>
                    <a:pt x="256" y="16"/>
                    <a:pt x="256" y="16"/>
                    <a:pt x="256" y="16"/>
                  </a:cubicBezTo>
                  <a:cubicBezTo>
                    <a:pt x="268" y="3"/>
                    <a:pt x="268" y="3"/>
                    <a:pt x="268" y="3"/>
                  </a:cubicBezTo>
                  <a:cubicBezTo>
                    <a:pt x="271" y="5"/>
                    <a:pt x="271" y="5"/>
                    <a:pt x="271" y="5"/>
                  </a:cubicBezTo>
                  <a:cubicBezTo>
                    <a:pt x="256" y="18"/>
                    <a:pt x="256" y="18"/>
                    <a:pt x="256" y="18"/>
                  </a:cubicBezTo>
                  <a:cubicBezTo>
                    <a:pt x="252" y="19"/>
                    <a:pt x="252" y="19"/>
                    <a:pt x="252" y="19"/>
                  </a:cubicBezTo>
                  <a:cubicBezTo>
                    <a:pt x="249" y="12"/>
                    <a:pt x="249" y="12"/>
                    <a:pt x="249" y="12"/>
                  </a:cubicBezTo>
                  <a:cubicBezTo>
                    <a:pt x="244" y="13"/>
                    <a:pt x="244" y="13"/>
                    <a:pt x="244" y="13"/>
                  </a:cubicBezTo>
                  <a:cubicBezTo>
                    <a:pt x="243" y="15"/>
                    <a:pt x="243" y="15"/>
                    <a:pt x="243" y="15"/>
                  </a:cubicBezTo>
                  <a:cubicBezTo>
                    <a:pt x="243" y="15"/>
                    <a:pt x="239" y="15"/>
                    <a:pt x="239" y="17"/>
                  </a:cubicBezTo>
                  <a:cubicBezTo>
                    <a:pt x="239" y="18"/>
                    <a:pt x="235" y="26"/>
                    <a:pt x="231" y="26"/>
                  </a:cubicBezTo>
                  <a:cubicBezTo>
                    <a:pt x="228" y="27"/>
                    <a:pt x="222" y="31"/>
                    <a:pt x="222" y="31"/>
                  </a:cubicBezTo>
                  <a:cubicBezTo>
                    <a:pt x="224" y="33"/>
                    <a:pt x="224" y="33"/>
                    <a:pt x="224" y="33"/>
                  </a:cubicBezTo>
                  <a:cubicBezTo>
                    <a:pt x="224" y="33"/>
                    <a:pt x="216" y="37"/>
                    <a:pt x="221" y="41"/>
                  </a:cubicBezTo>
                  <a:cubicBezTo>
                    <a:pt x="224" y="43"/>
                    <a:pt x="231" y="32"/>
                    <a:pt x="231" y="32"/>
                  </a:cubicBezTo>
                  <a:cubicBezTo>
                    <a:pt x="242" y="27"/>
                    <a:pt x="242" y="27"/>
                    <a:pt x="242" y="27"/>
                  </a:cubicBezTo>
                  <a:cubicBezTo>
                    <a:pt x="233" y="34"/>
                    <a:pt x="233" y="34"/>
                    <a:pt x="233" y="34"/>
                  </a:cubicBezTo>
                  <a:cubicBezTo>
                    <a:pt x="238" y="37"/>
                    <a:pt x="238" y="37"/>
                    <a:pt x="238" y="37"/>
                  </a:cubicBezTo>
                  <a:cubicBezTo>
                    <a:pt x="238" y="37"/>
                    <a:pt x="232" y="38"/>
                    <a:pt x="228" y="41"/>
                  </a:cubicBezTo>
                  <a:cubicBezTo>
                    <a:pt x="223" y="43"/>
                    <a:pt x="226" y="48"/>
                    <a:pt x="226" y="48"/>
                  </a:cubicBezTo>
                  <a:cubicBezTo>
                    <a:pt x="223" y="49"/>
                    <a:pt x="223" y="49"/>
                    <a:pt x="223" y="49"/>
                  </a:cubicBezTo>
                  <a:cubicBezTo>
                    <a:pt x="219" y="46"/>
                    <a:pt x="219" y="46"/>
                    <a:pt x="219" y="46"/>
                  </a:cubicBezTo>
                  <a:cubicBezTo>
                    <a:pt x="215" y="48"/>
                    <a:pt x="215" y="48"/>
                    <a:pt x="215" y="48"/>
                  </a:cubicBezTo>
                  <a:cubicBezTo>
                    <a:pt x="215" y="48"/>
                    <a:pt x="219" y="54"/>
                    <a:pt x="221" y="56"/>
                  </a:cubicBezTo>
                  <a:cubicBezTo>
                    <a:pt x="222" y="58"/>
                    <a:pt x="231" y="50"/>
                    <a:pt x="231" y="50"/>
                  </a:cubicBezTo>
                  <a:cubicBezTo>
                    <a:pt x="226" y="59"/>
                    <a:pt x="226" y="59"/>
                    <a:pt x="226" y="59"/>
                  </a:cubicBezTo>
                  <a:cubicBezTo>
                    <a:pt x="221" y="62"/>
                    <a:pt x="221" y="62"/>
                    <a:pt x="221" y="62"/>
                  </a:cubicBezTo>
                  <a:cubicBezTo>
                    <a:pt x="213" y="50"/>
                    <a:pt x="213" y="50"/>
                    <a:pt x="213" y="50"/>
                  </a:cubicBezTo>
                  <a:cubicBezTo>
                    <a:pt x="204" y="58"/>
                    <a:pt x="204" y="58"/>
                    <a:pt x="204" y="58"/>
                  </a:cubicBezTo>
                  <a:cubicBezTo>
                    <a:pt x="207" y="61"/>
                    <a:pt x="207" y="61"/>
                    <a:pt x="207" y="61"/>
                  </a:cubicBezTo>
                  <a:cubicBezTo>
                    <a:pt x="200" y="59"/>
                    <a:pt x="200" y="59"/>
                    <a:pt x="200" y="59"/>
                  </a:cubicBezTo>
                  <a:cubicBezTo>
                    <a:pt x="198" y="62"/>
                    <a:pt x="198" y="62"/>
                    <a:pt x="198" y="62"/>
                  </a:cubicBezTo>
                  <a:cubicBezTo>
                    <a:pt x="203" y="65"/>
                    <a:pt x="203" y="65"/>
                    <a:pt x="203" y="65"/>
                  </a:cubicBezTo>
                  <a:cubicBezTo>
                    <a:pt x="198" y="66"/>
                    <a:pt x="198" y="66"/>
                    <a:pt x="198" y="66"/>
                  </a:cubicBezTo>
                  <a:cubicBezTo>
                    <a:pt x="198" y="66"/>
                    <a:pt x="189" y="76"/>
                    <a:pt x="188" y="77"/>
                  </a:cubicBezTo>
                  <a:cubicBezTo>
                    <a:pt x="188" y="78"/>
                    <a:pt x="191" y="81"/>
                    <a:pt x="191" y="81"/>
                  </a:cubicBezTo>
                  <a:cubicBezTo>
                    <a:pt x="184" y="80"/>
                    <a:pt x="184" y="80"/>
                    <a:pt x="184" y="80"/>
                  </a:cubicBezTo>
                  <a:cubicBezTo>
                    <a:pt x="182" y="89"/>
                    <a:pt x="182" y="89"/>
                    <a:pt x="182" y="89"/>
                  </a:cubicBezTo>
                  <a:cubicBezTo>
                    <a:pt x="182" y="89"/>
                    <a:pt x="188" y="89"/>
                    <a:pt x="188" y="91"/>
                  </a:cubicBezTo>
                  <a:cubicBezTo>
                    <a:pt x="188" y="93"/>
                    <a:pt x="179" y="95"/>
                    <a:pt x="174" y="96"/>
                  </a:cubicBezTo>
                  <a:cubicBezTo>
                    <a:pt x="169" y="98"/>
                    <a:pt x="169" y="108"/>
                    <a:pt x="169" y="108"/>
                  </a:cubicBezTo>
                  <a:cubicBezTo>
                    <a:pt x="169" y="108"/>
                    <a:pt x="184" y="100"/>
                    <a:pt x="183" y="105"/>
                  </a:cubicBezTo>
                  <a:cubicBezTo>
                    <a:pt x="183" y="109"/>
                    <a:pt x="176" y="108"/>
                    <a:pt x="176" y="108"/>
                  </a:cubicBezTo>
                  <a:cubicBezTo>
                    <a:pt x="177" y="111"/>
                    <a:pt x="177" y="111"/>
                    <a:pt x="177" y="111"/>
                  </a:cubicBezTo>
                  <a:cubicBezTo>
                    <a:pt x="182" y="113"/>
                    <a:pt x="182" y="113"/>
                    <a:pt x="182" y="113"/>
                  </a:cubicBezTo>
                  <a:cubicBezTo>
                    <a:pt x="179" y="116"/>
                    <a:pt x="179" y="116"/>
                    <a:pt x="179" y="116"/>
                  </a:cubicBezTo>
                  <a:cubicBezTo>
                    <a:pt x="181" y="120"/>
                    <a:pt x="181" y="120"/>
                    <a:pt x="181" y="120"/>
                  </a:cubicBezTo>
                  <a:cubicBezTo>
                    <a:pt x="198" y="111"/>
                    <a:pt x="198" y="111"/>
                    <a:pt x="198" y="111"/>
                  </a:cubicBezTo>
                  <a:cubicBezTo>
                    <a:pt x="198" y="111"/>
                    <a:pt x="202" y="108"/>
                    <a:pt x="203" y="107"/>
                  </a:cubicBezTo>
                  <a:cubicBezTo>
                    <a:pt x="205" y="106"/>
                    <a:pt x="206" y="104"/>
                    <a:pt x="209" y="103"/>
                  </a:cubicBezTo>
                  <a:cubicBezTo>
                    <a:pt x="211" y="103"/>
                    <a:pt x="213" y="99"/>
                    <a:pt x="213" y="96"/>
                  </a:cubicBezTo>
                  <a:cubicBezTo>
                    <a:pt x="213" y="93"/>
                    <a:pt x="202" y="98"/>
                    <a:pt x="202" y="98"/>
                  </a:cubicBezTo>
                  <a:cubicBezTo>
                    <a:pt x="202" y="98"/>
                    <a:pt x="209" y="93"/>
                    <a:pt x="212" y="91"/>
                  </a:cubicBezTo>
                  <a:cubicBezTo>
                    <a:pt x="214" y="90"/>
                    <a:pt x="215" y="85"/>
                    <a:pt x="221" y="85"/>
                  </a:cubicBezTo>
                  <a:cubicBezTo>
                    <a:pt x="225" y="85"/>
                    <a:pt x="226" y="89"/>
                    <a:pt x="226" y="89"/>
                  </a:cubicBezTo>
                  <a:cubicBezTo>
                    <a:pt x="215" y="94"/>
                    <a:pt x="215" y="94"/>
                    <a:pt x="215" y="94"/>
                  </a:cubicBezTo>
                  <a:cubicBezTo>
                    <a:pt x="214" y="97"/>
                    <a:pt x="214" y="97"/>
                    <a:pt x="214" y="97"/>
                  </a:cubicBezTo>
                  <a:cubicBezTo>
                    <a:pt x="214" y="97"/>
                    <a:pt x="223" y="97"/>
                    <a:pt x="224" y="100"/>
                  </a:cubicBezTo>
                  <a:cubicBezTo>
                    <a:pt x="224" y="104"/>
                    <a:pt x="214" y="106"/>
                    <a:pt x="211" y="107"/>
                  </a:cubicBezTo>
                  <a:cubicBezTo>
                    <a:pt x="208" y="107"/>
                    <a:pt x="203" y="112"/>
                    <a:pt x="202" y="115"/>
                  </a:cubicBezTo>
                  <a:cubicBezTo>
                    <a:pt x="202" y="119"/>
                    <a:pt x="206" y="113"/>
                    <a:pt x="208" y="114"/>
                  </a:cubicBezTo>
                  <a:cubicBezTo>
                    <a:pt x="209" y="116"/>
                    <a:pt x="206" y="117"/>
                    <a:pt x="205" y="119"/>
                  </a:cubicBezTo>
                  <a:cubicBezTo>
                    <a:pt x="203" y="121"/>
                    <a:pt x="208" y="122"/>
                    <a:pt x="208" y="122"/>
                  </a:cubicBezTo>
                  <a:cubicBezTo>
                    <a:pt x="205" y="124"/>
                    <a:pt x="205" y="124"/>
                    <a:pt x="205" y="124"/>
                  </a:cubicBezTo>
                  <a:cubicBezTo>
                    <a:pt x="205" y="124"/>
                    <a:pt x="194" y="121"/>
                    <a:pt x="188" y="123"/>
                  </a:cubicBezTo>
                  <a:cubicBezTo>
                    <a:pt x="181" y="125"/>
                    <a:pt x="187" y="130"/>
                    <a:pt x="187" y="130"/>
                  </a:cubicBezTo>
                  <a:cubicBezTo>
                    <a:pt x="180" y="129"/>
                    <a:pt x="180" y="129"/>
                    <a:pt x="180" y="129"/>
                  </a:cubicBezTo>
                  <a:cubicBezTo>
                    <a:pt x="175" y="131"/>
                    <a:pt x="175" y="131"/>
                    <a:pt x="175" y="131"/>
                  </a:cubicBezTo>
                  <a:cubicBezTo>
                    <a:pt x="180" y="123"/>
                    <a:pt x="180" y="123"/>
                    <a:pt x="180" y="123"/>
                  </a:cubicBezTo>
                  <a:cubicBezTo>
                    <a:pt x="175" y="109"/>
                    <a:pt x="175" y="109"/>
                    <a:pt x="175" y="109"/>
                  </a:cubicBezTo>
                  <a:cubicBezTo>
                    <a:pt x="167" y="112"/>
                    <a:pt x="167" y="112"/>
                    <a:pt x="167" y="112"/>
                  </a:cubicBezTo>
                  <a:cubicBezTo>
                    <a:pt x="166" y="114"/>
                    <a:pt x="166" y="114"/>
                    <a:pt x="166" y="114"/>
                  </a:cubicBezTo>
                  <a:cubicBezTo>
                    <a:pt x="158" y="117"/>
                    <a:pt x="158" y="117"/>
                    <a:pt x="158" y="117"/>
                  </a:cubicBezTo>
                  <a:cubicBezTo>
                    <a:pt x="157" y="121"/>
                    <a:pt x="157" y="121"/>
                    <a:pt x="157" y="121"/>
                  </a:cubicBezTo>
                  <a:cubicBezTo>
                    <a:pt x="164" y="122"/>
                    <a:pt x="164" y="122"/>
                    <a:pt x="164" y="122"/>
                  </a:cubicBezTo>
                  <a:cubicBezTo>
                    <a:pt x="157" y="123"/>
                    <a:pt x="157" y="123"/>
                    <a:pt x="157" y="123"/>
                  </a:cubicBezTo>
                  <a:cubicBezTo>
                    <a:pt x="156" y="127"/>
                    <a:pt x="156" y="127"/>
                    <a:pt x="156" y="127"/>
                  </a:cubicBezTo>
                  <a:cubicBezTo>
                    <a:pt x="162" y="128"/>
                    <a:pt x="162" y="128"/>
                    <a:pt x="162" y="128"/>
                  </a:cubicBezTo>
                  <a:cubicBezTo>
                    <a:pt x="150" y="130"/>
                    <a:pt x="150" y="130"/>
                    <a:pt x="150" y="130"/>
                  </a:cubicBezTo>
                  <a:cubicBezTo>
                    <a:pt x="155" y="123"/>
                    <a:pt x="155" y="123"/>
                    <a:pt x="155" y="123"/>
                  </a:cubicBezTo>
                  <a:cubicBezTo>
                    <a:pt x="153" y="121"/>
                    <a:pt x="153" y="121"/>
                    <a:pt x="153" y="121"/>
                  </a:cubicBezTo>
                  <a:cubicBezTo>
                    <a:pt x="147" y="125"/>
                    <a:pt x="147" y="125"/>
                    <a:pt x="147" y="125"/>
                  </a:cubicBezTo>
                  <a:cubicBezTo>
                    <a:pt x="145" y="123"/>
                    <a:pt x="145" y="123"/>
                    <a:pt x="145" y="123"/>
                  </a:cubicBezTo>
                  <a:cubicBezTo>
                    <a:pt x="141" y="125"/>
                    <a:pt x="141" y="125"/>
                    <a:pt x="141" y="125"/>
                  </a:cubicBezTo>
                  <a:cubicBezTo>
                    <a:pt x="145" y="129"/>
                    <a:pt x="145" y="129"/>
                    <a:pt x="145" y="129"/>
                  </a:cubicBezTo>
                  <a:cubicBezTo>
                    <a:pt x="138" y="129"/>
                    <a:pt x="138" y="129"/>
                    <a:pt x="138" y="129"/>
                  </a:cubicBezTo>
                  <a:cubicBezTo>
                    <a:pt x="134" y="132"/>
                    <a:pt x="134" y="132"/>
                    <a:pt x="134" y="132"/>
                  </a:cubicBezTo>
                  <a:cubicBezTo>
                    <a:pt x="139" y="138"/>
                    <a:pt x="139" y="138"/>
                    <a:pt x="139" y="138"/>
                  </a:cubicBezTo>
                  <a:cubicBezTo>
                    <a:pt x="143" y="139"/>
                    <a:pt x="143" y="139"/>
                    <a:pt x="143" y="139"/>
                  </a:cubicBezTo>
                  <a:cubicBezTo>
                    <a:pt x="138" y="140"/>
                    <a:pt x="138" y="140"/>
                    <a:pt x="138" y="140"/>
                  </a:cubicBezTo>
                  <a:cubicBezTo>
                    <a:pt x="135" y="143"/>
                    <a:pt x="135" y="143"/>
                    <a:pt x="135" y="143"/>
                  </a:cubicBezTo>
                  <a:cubicBezTo>
                    <a:pt x="126" y="142"/>
                    <a:pt x="126" y="142"/>
                    <a:pt x="126" y="142"/>
                  </a:cubicBezTo>
                  <a:cubicBezTo>
                    <a:pt x="126" y="146"/>
                    <a:pt x="126" y="146"/>
                    <a:pt x="126" y="146"/>
                  </a:cubicBezTo>
                  <a:cubicBezTo>
                    <a:pt x="132" y="154"/>
                    <a:pt x="132" y="154"/>
                    <a:pt x="132" y="154"/>
                  </a:cubicBezTo>
                  <a:cubicBezTo>
                    <a:pt x="138" y="152"/>
                    <a:pt x="138" y="152"/>
                    <a:pt x="138" y="152"/>
                  </a:cubicBezTo>
                  <a:cubicBezTo>
                    <a:pt x="139" y="153"/>
                    <a:pt x="139" y="153"/>
                    <a:pt x="139" y="153"/>
                  </a:cubicBezTo>
                  <a:cubicBezTo>
                    <a:pt x="132" y="157"/>
                    <a:pt x="132" y="157"/>
                    <a:pt x="132" y="157"/>
                  </a:cubicBezTo>
                  <a:cubicBezTo>
                    <a:pt x="137" y="159"/>
                    <a:pt x="137" y="159"/>
                    <a:pt x="137" y="159"/>
                  </a:cubicBezTo>
                  <a:cubicBezTo>
                    <a:pt x="135" y="160"/>
                    <a:pt x="135" y="160"/>
                    <a:pt x="135" y="160"/>
                  </a:cubicBezTo>
                  <a:cubicBezTo>
                    <a:pt x="130" y="158"/>
                    <a:pt x="130" y="158"/>
                    <a:pt x="130" y="158"/>
                  </a:cubicBezTo>
                  <a:cubicBezTo>
                    <a:pt x="129" y="152"/>
                    <a:pt x="129" y="152"/>
                    <a:pt x="129" y="152"/>
                  </a:cubicBezTo>
                  <a:cubicBezTo>
                    <a:pt x="123" y="143"/>
                    <a:pt x="123" y="143"/>
                    <a:pt x="123" y="143"/>
                  </a:cubicBezTo>
                  <a:cubicBezTo>
                    <a:pt x="114" y="148"/>
                    <a:pt x="114" y="148"/>
                    <a:pt x="114" y="148"/>
                  </a:cubicBezTo>
                  <a:cubicBezTo>
                    <a:pt x="116" y="149"/>
                    <a:pt x="116" y="149"/>
                    <a:pt x="116" y="149"/>
                  </a:cubicBezTo>
                  <a:cubicBezTo>
                    <a:pt x="118" y="149"/>
                    <a:pt x="118" y="149"/>
                    <a:pt x="118" y="149"/>
                  </a:cubicBezTo>
                  <a:cubicBezTo>
                    <a:pt x="123" y="154"/>
                    <a:pt x="123" y="154"/>
                    <a:pt x="123" y="154"/>
                  </a:cubicBezTo>
                  <a:cubicBezTo>
                    <a:pt x="123" y="161"/>
                    <a:pt x="123" y="161"/>
                    <a:pt x="123" y="161"/>
                  </a:cubicBezTo>
                  <a:cubicBezTo>
                    <a:pt x="132" y="168"/>
                    <a:pt x="132" y="168"/>
                    <a:pt x="132" y="168"/>
                  </a:cubicBezTo>
                  <a:cubicBezTo>
                    <a:pt x="133" y="170"/>
                    <a:pt x="133" y="170"/>
                    <a:pt x="133" y="170"/>
                  </a:cubicBezTo>
                  <a:cubicBezTo>
                    <a:pt x="122" y="162"/>
                    <a:pt x="122" y="162"/>
                    <a:pt x="122" y="162"/>
                  </a:cubicBezTo>
                  <a:cubicBezTo>
                    <a:pt x="122" y="153"/>
                    <a:pt x="122" y="153"/>
                    <a:pt x="122" y="153"/>
                  </a:cubicBezTo>
                  <a:cubicBezTo>
                    <a:pt x="113" y="153"/>
                    <a:pt x="113" y="153"/>
                    <a:pt x="113" y="153"/>
                  </a:cubicBezTo>
                  <a:cubicBezTo>
                    <a:pt x="111" y="156"/>
                    <a:pt x="111" y="156"/>
                    <a:pt x="111" y="156"/>
                  </a:cubicBezTo>
                  <a:cubicBezTo>
                    <a:pt x="112" y="151"/>
                    <a:pt x="112" y="151"/>
                    <a:pt x="112" y="151"/>
                  </a:cubicBezTo>
                  <a:cubicBezTo>
                    <a:pt x="108" y="151"/>
                    <a:pt x="108" y="151"/>
                    <a:pt x="108" y="151"/>
                  </a:cubicBezTo>
                  <a:cubicBezTo>
                    <a:pt x="107" y="154"/>
                    <a:pt x="107" y="154"/>
                    <a:pt x="107" y="154"/>
                  </a:cubicBezTo>
                  <a:cubicBezTo>
                    <a:pt x="101" y="155"/>
                    <a:pt x="101" y="155"/>
                    <a:pt x="101" y="155"/>
                  </a:cubicBezTo>
                  <a:cubicBezTo>
                    <a:pt x="96" y="148"/>
                    <a:pt x="96" y="148"/>
                    <a:pt x="96" y="148"/>
                  </a:cubicBezTo>
                  <a:cubicBezTo>
                    <a:pt x="96" y="148"/>
                    <a:pt x="92" y="148"/>
                    <a:pt x="85" y="153"/>
                  </a:cubicBezTo>
                  <a:cubicBezTo>
                    <a:pt x="80" y="158"/>
                    <a:pt x="93" y="158"/>
                    <a:pt x="94" y="160"/>
                  </a:cubicBezTo>
                  <a:cubicBezTo>
                    <a:pt x="94" y="162"/>
                    <a:pt x="91" y="161"/>
                    <a:pt x="88" y="161"/>
                  </a:cubicBezTo>
                  <a:cubicBezTo>
                    <a:pt x="83" y="162"/>
                    <a:pt x="87" y="168"/>
                    <a:pt x="87" y="168"/>
                  </a:cubicBezTo>
                  <a:cubicBezTo>
                    <a:pt x="87" y="168"/>
                    <a:pt x="104" y="162"/>
                    <a:pt x="105" y="164"/>
                  </a:cubicBezTo>
                  <a:cubicBezTo>
                    <a:pt x="106" y="166"/>
                    <a:pt x="99" y="166"/>
                    <a:pt x="99" y="166"/>
                  </a:cubicBezTo>
                  <a:cubicBezTo>
                    <a:pt x="99" y="169"/>
                    <a:pt x="99" y="169"/>
                    <a:pt x="99" y="169"/>
                  </a:cubicBezTo>
                  <a:cubicBezTo>
                    <a:pt x="99" y="169"/>
                    <a:pt x="108" y="166"/>
                    <a:pt x="113" y="164"/>
                  </a:cubicBezTo>
                  <a:cubicBezTo>
                    <a:pt x="118" y="164"/>
                    <a:pt x="122" y="170"/>
                    <a:pt x="122" y="170"/>
                  </a:cubicBezTo>
                  <a:cubicBezTo>
                    <a:pt x="122" y="170"/>
                    <a:pt x="117" y="167"/>
                    <a:pt x="114" y="166"/>
                  </a:cubicBezTo>
                  <a:cubicBezTo>
                    <a:pt x="112" y="166"/>
                    <a:pt x="104" y="169"/>
                    <a:pt x="104" y="169"/>
                  </a:cubicBezTo>
                  <a:cubicBezTo>
                    <a:pt x="104" y="174"/>
                    <a:pt x="104" y="174"/>
                    <a:pt x="104" y="174"/>
                  </a:cubicBezTo>
                  <a:cubicBezTo>
                    <a:pt x="102" y="172"/>
                    <a:pt x="102" y="172"/>
                    <a:pt x="102" y="172"/>
                  </a:cubicBezTo>
                  <a:cubicBezTo>
                    <a:pt x="100" y="173"/>
                    <a:pt x="100" y="173"/>
                    <a:pt x="100" y="173"/>
                  </a:cubicBezTo>
                  <a:cubicBezTo>
                    <a:pt x="102" y="177"/>
                    <a:pt x="102" y="177"/>
                    <a:pt x="102" y="177"/>
                  </a:cubicBezTo>
                  <a:cubicBezTo>
                    <a:pt x="108" y="177"/>
                    <a:pt x="108" y="177"/>
                    <a:pt x="108" y="177"/>
                  </a:cubicBezTo>
                  <a:cubicBezTo>
                    <a:pt x="104" y="182"/>
                    <a:pt x="104" y="182"/>
                    <a:pt x="104" y="182"/>
                  </a:cubicBezTo>
                  <a:cubicBezTo>
                    <a:pt x="96" y="175"/>
                    <a:pt x="96" y="175"/>
                    <a:pt x="96" y="175"/>
                  </a:cubicBezTo>
                  <a:cubicBezTo>
                    <a:pt x="92" y="173"/>
                    <a:pt x="92" y="173"/>
                    <a:pt x="92" y="173"/>
                  </a:cubicBezTo>
                  <a:cubicBezTo>
                    <a:pt x="92" y="176"/>
                    <a:pt x="92" y="176"/>
                    <a:pt x="92" y="176"/>
                  </a:cubicBezTo>
                  <a:cubicBezTo>
                    <a:pt x="92" y="176"/>
                    <a:pt x="90" y="172"/>
                    <a:pt x="87" y="171"/>
                  </a:cubicBezTo>
                  <a:cubicBezTo>
                    <a:pt x="83" y="170"/>
                    <a:pt x="83" y="174"/>
                    <a:pt x="83" y="174"/>
                  </a:cubicBezTo>
                  <a:cubicBezTo>
                    <a:pt x="83" y="174"/>
                    <a:pt x="81" y="172"/>
                    <a:pt x="80" y="171"/>
                  </a:cubicBezTo>
                  <a:cubicBezTo>
                    <a:pt x="78" y="171"/>
                    <a:pt x="74" y="174"/>
                    <a:pt x="74" y="174"/>
                  </a:cubicBezTo>
                  <a:cubicBezTo>
                    <a:pt x="74" y="174"/>
                    <a:pt x="72" y="173"/>
                    <a:pt x="69" y="172"/>
                  </a:cubicBezTo>
                  <a:cubicBezTo>
                    <a:pt x="66" y="172"/>
                    <a:pt x="65" y="175"/>
                    <a:pt x="63" y="178"/>
                  </a:cubicBezTo>
                  <a:cubicBezTo>
                    <a:pt x="62" y="180"/>
                    <a:pt x="74" y="177"/>
                    <a:pt x="74" y="177"/>
                  </a:cubicBezTo>
                  <a:cubicBezTo>
                    <a:pt x="74" y="177"/>
                    <a:pt x="82" y="183"/>
                    <a:pt x="84" y="185"/>
                  </a:cubicBezTo>
                  <a:cubicBezTo>
                    <a:pt x="85" y="186"/>
                    <a:pt x="84" y="191"/>
                    <a:pt x="84" y="191"/>
                  </a:cubicBezTo>
                  <a:cubicBezTo>
                    <a:pt x="87" y="194"/>
                    <a:pt x="87" y="194"/>
                    <a:pt x="87" y="194"/>
                  </a:cubicBezTo>
                  <a:cubicBezTo>
                    <a:pt x="92" y="195"/>
                    <a:pt x="92" y="195"/>
                    <a:pt x="92" y="195"/>
                  </a:cubicBezTo>
                  <a:cubicBezTo>
                    <a:pt x="94" y="194"/>
                    <a:pt x="94" y="194"/>
                    <a:pt x="94" y="194"/>
                  </a:cubicBezTo>
                  <a:cubicBezTo>
                    <a:pt x="93" y="196"/>
                    <a:pt x="93" y="196"/>
                    <a:pt x="93" y="196"/>
                  </a:cubicBezTo>
                  <a:cubicBezTo>
                    <a:pt x="85" y="196"/>
                    <a:pt x="85" y="196"/>
                    <a:pt x="85" y="196"/>
                  </a:cubicBezTo>
                  <a:cubicBezTo>
                    <a:pt x="87" y="199"/>
                    <a:pt x="87" y="199"/>
                    <a:pt x="87" y="199"/>
                  </a:cubicBezTo>
                  <a:cubicBezTo>
                    <a:pt x="83" y="205"/>
                    <a:pt x="83" y="205"/>
                    <a:pt x="83" y="205"/>
                  </a:cubicBezTo>
                  <a:cubicBezTo>
                    <a:pt x="85" y="207"/>
                    <a:pt x="85" y="207"/>
                    <a:pt x="85" y="207"/>
                  </a:cubicBezTo>
                  <a:cubicBezTo>
                    <a:pt x="80" y="206"/>
                    <a:pt x="80" y="206"/>
                    <a:pt x="80" y="206"/>
                  </a:cubicBezTo>
                  <a:cubicBezTo>
                    <a:pt x="84" y="198"/>
                    <a:pt x="84" y="198"/>
                    <a:pt x="84" y="198"/>
                  </a:cubicBezTo>
                  <a:cubicBezTo>
                    <a:pt x="82" y="193"/>
                    <a:pt x="82" y="193"/>
                    <a:pt x="82" y="193"/>
                  </a:cubicBezTo>
                  <a:cubicBezTo>
                    <a:pt x="82" y="185"/>
                    <a:pt x="82" y="185"/>
                    <a:pt x="82" y="185"/>
                  </a:cubicBezTo>
                  <a:cubicBezTo>
                    <a:pt x="73" y="184"/>
                    <a:pt x="73" y="184"/>
                    <a:pt x="73" y="184"/>
                  </a:cubicBezTo>
                  <a:cubicBezTo>
                    <a:pt x="73" y="188"/>
                    <a:pt x="73" y="188"/>
                    <a:pt x="73" y="188"/>
                  </a:cubicBezTo>
                  <a:cubicBezTo>
                    <a:pt x="69" y="186"/>
                    <a:pt x="69" y="186"/>
                    <a:pt x="69" y="186"/>
                  </a:cubicBezTo>
                  <a:cubicBezTo>
                    <a:pt x="66" y="186"/>
                    <a:pt x="66" y="186"/>
                    <a:pt x="66" y="186"/>
                  </a:cubicBezTo>
                  <a:cubicBezTo>
                    <a:pt x="72" y="202"/>
                    <a:pt x="72" y="202"/>
                    <a:pt x="72" y="202"/>
                  </a:cubicBezTo>
                  <a:cubicBezTo>
                    <a:pt x="71" y="204"/>
                    <a:pt x="71" y="204"/>
                    <a:pt x="71" y="204"/>
                  </a:cubicBezTo>
                  <a:cubicBezTo>
                    <a:pt x="68" y="198"/>
                    <a:pt x="68" y="198"/>
                    <a:pt x="68" y="198"/>
                  </a:cubicBezTo>
                  <a:cubicBezTo>
                    <a:pt x="65" y="193"/>
                    <a:pt x="65" y="193"/>
                    <a:pt x="65" y="193"/>
                  </a:cubicBezTo>
                  <a:cubicBezTo>
                    <a:pt x="65" y="193"/>
                    <a:pt x="66" y="189"/>
                    <a:pt x="63" y="188"/>
                  </a:cubicBezTo>
                  <a:cubicBezTo>
                    <a:pt x="61" y="187"/>
                    <a:pt x="52" y="194"/>
                    <a:pt x="52" y="194"/>
                  </a:cubicBezTo>
                  <a:cubicBezTo>
                    <a:pt x="56" y="198"/>
                    <a:pt x="56" y="198"/>
                    <a:pt x="56" y="198"/>
                  </a:cubicBezTo>
                  <a:cubicBezTo>
                    <a:pt x="50" y="198"/>
                    <a:pt x="50" y="198"/>
                    <a:pt x="50" y="198"/>
                  </a:cubicBezTo>
                  <a:cubicBezTo>
                    <a:pt x="50" y="198"/>
                    <a:pt x="52" y="199"/>
                    <a:pt x="55" y="201"/>
                  </a:cubicBezTo>
                  <a:cubicBezTo>
                    <a:pt x="57" y="204"/>
                    <a:pt x="61" y="207"/>
                    <a:pt x="61" y="207"/>
                  </a:cubicBezTo>
                  <a:cubicBezTo>
                    <a:pt x="55" y="206"/>
                    <a:pt x="55" y="206"/>
                    <a:pt x="55" y="206"/>
                  </a:cubicBezTo>
                  <a:cubicBezTo>
                    <a:pt x="52" y="204"/>
                    <a:pt x="52" y="204"/>
                    <a:pt x="52" y="204"/>
                  </a:cubicBezTo>
                  <a:cubicBezTo>
                    <a:pt x="48" y="208"/>
                    <a:pt x="48" y="208"/>
                    <a:pt x="48" y="208"/>
                  </a:cubicBezTo>
                  <a:cubicBezTo>
                    <a:pt x="51" y="201"/>
                    <a:pt x="51" y="201"/>
                    <a:pt x="51" y="201"/>
                  </a:cubicBezTo>
                  <a:cubicBezTo>
                    <a:pt x="51" y="201"/>
                    <a:pt x="50" y="199"/>
                    <a:pt x="46" y="199"/>
                  </a:cubicBezTo>
                  <a:cubicBezTo>
                    <a:pt x="42" y="199"/>
                    <a:pt x="43" y="203"/>
                    <a:pt x="43" y="203"/>
                  </a:cubicBezTo>
                  <a:cubicBezTo>
                    <a:pt x="43" y="203"/>
                    <a:pt x="40" y="199"/>
                    <a:pt x="38" y="199"/>
                  </a:cubicBezTo>
                  <a:cubicBezTo>
                    <a:pt x="34" y="199"/>
                    <a:pt x="33" y="203"/>
                    <a:pt x="33" y="203"/>
                  </a:cubicBezTo>
                  <a:cubicBezTo>
                    <a:pt x="39" y="206"/>
                    <a:pt x="39" y="206"/>
                    <a:pt x="39" y="206"/>
                  </a:cubicBezTo>
                  <a:cubicBezTo>
                    <a:pt x="38" y="207"/>
                    <a:pt x="38" y="207"/>
                    <a:pt x="38" y="207"/>
                  </a:cubicBezTo>
                  <a:cubicBezTo>
                    <a:pt x="31" y="202"/>
                    <a:pt x="31" y="202"/>
                    <a:pt x="31" y="202"/>
                  </a:cubicBezTo>
                  <a:cubicBezTo>
                    <a:pt x="32" y="200"/>
                    <a:pt x="32" y="200"/>
                    <a:pt x="32" y="200"/>
                  </a:cubicBezTo>
                  <a:cubicBezTo>
                    <a:pt x="28" y="196"/>
                    <a:pt x="28" y="196"/>
                    <a:pt x="28" y="196"/>
                  </a:cubicBezTo>
                  <a:cubicBezTo>
                    <a:pt x="25" y="200"/>
                    <a:pt x="25" y="200"/>
                    <a:pt x="25" y="200"/>
                  </a:cubicBezTo>
                  <a:cubicBezTo>
                    <a:pt x="26" y="202"/>
                    <a:pt x="26" y="202"/>
                    <a:pt x="26" y="202"/>
                  </a:cubicBezTo>
                  <a:cubicBezTo>
                    <a:pt x="26" y="202"/>
                    <a:pt x="32" y="207"/>
                    <a:pt x="32" y="209"/>
                  </a:cubicBezTo>
                  <a:cubicBezTo>
                    <a:pt x="31" y="212"/>
                    <a:pt x="25" y="211"/>
                    <a:pt x="25" y="215"/>
                  </a:cubicBezTo>
                  <a:cubicBezTo>
                    <a:pt x="25" y="218"/>
                    <a:pt x="34" y="214"/>
                    <a:pt x="34" y="214"/>
                  </a:cubicBezTo>
                  <a:cubicBezTo>
                    <a:pt x="50" y="218"/>
                    <a:pt x="50" y="218"/>
                    <a:pt x="50" y="218"/>
                  </a:cubicBezTo>
                  <a:cubicBezTo>
                    <a:pt x="49" y="219"/>
                    <a:pt x="49" y="219"/>
                    <a:pt x="49" y="219"/>
                  </a:cubicBezTo>
                  <a:cubicBezTo>
                    <a:pt x="64" y="223"/>
                    <a:pt x="64" y="223"/>
                    <a:pt x="64" y="223"/>
                  </a:cubicBezTo>
                  <a:cubicBezTo>
                    <a:pt x="71" y="220"/>
                    <a:pt x="71" y="220"/>
                    <a:pt x="71" y="220"/>
                  </a:cubicBezTo>
                  <a:cubicBezTo>
                    <a:pt x="78" y="222"/>
                    <a:pt x="78" y="222"/>
                    <a:pt x="78" y="222"/>
                  </a:cubicBezTo>
                  <a:cubicBezTo>
                    <a:pt x="78" y="223"/>
                    <a:pt x="78" y="223"/>
                    <a:pt x="78" y="223"/>
                  </a:cubicBezTo>
                  <a:cubicBezTo>
                    <a:pt x="72" y="222"/>
                    <a:pt x="72" y="222"/>
                    <a:pt x="72" y="222"/>
                  </a:cubicBezTo>
                  <a:cubicBezTo>
                    <a:pt x="65" y="224"/>
                    <a:pt x="65" y="224"/>
                    <a:pt x="65" y="224"/>
                  </a:cubicBezTo>
                  <a:cubicBezTo>
                    <a:pt x="56" y="222"/>
                    <a:pt x="56" y="222"/>
                    <a:pt x="56" y="222"/>
                  </a:cubicBezTo>
                  <a:cubicBezTo>
                    <a:pt x="55" y="224"/>
                    <a:pt x="55" y="224"/>
                    <a:pt x="55" y="224"/>
                  </a:cubicBezTo>
                  <a:cubicBezTo>
                    <a:pt x="55" y="224"/>
                    <a:pt x="42" y="217"/>
                    <a:pt x="35" y="217"/>
                  </a:cubicBezTo>
                  <a:cubicBezTo>
                    <a:pt x="28" y="217"/>
                    <a:pt x="29" y="220"/>
                    <a:pt x="29" y="220"/>
                  </a:cubicBezTo>
                  <a:cubicBezTo>
                    <a:pt x="29" y="220"/>
                    <a:pt x="28" y="220"/>
                    <a:pt x="25" y="222"/>
                  </a:cubicBezTo>
                  <a:cubicBezTo>
                    <a:pt x="23" y="223"/>
                    <a:pt x="25" y="226"/>
                    <a:pt x="25" y="226"/>
                  </a:cubicBezTo>
                  <a:cubicBezTo>
                    <a:pt x="25" y="226"/>
                    <a:pt x="19" y="225"/>
                    <a:pt x="17" y="229"/>
                  </a:cubicBezTo>
                  <a:cubicBezTo>
                    <a:pt x="16" y="232"/>
                    <a:pt x="19" y="233"/>
                    <a:pt x="19" y="233"/>
                  </a:cubicBezTo>
                  <a:cubicBezTo>
                    <a:pt x="27" y="233"/>
                    <a:pt x="27" y="233"/>
                    <a:pt x="27" y="233"/>
                  </a:cubicBezTo>
                  <a:cubicBezTo>
                    <a:pt x="32" y="237"/>
                    <a:pt x="32" y="237"/>
                    <a:pt x="32" y="237"/>
                  </a:cubicBezTo>
                  <a:cubicBezTo>
                    <a:pt x="26" y="235"/>
                    <a:pt x="26" y="235"/>
                    <a:pt x="26" y="235"/>
                  </a:cubicBezTo>
                  <a:cubicBezTo>
                    <a:pt x="24" y="237"/>
                    <a:pt x="24" y="237"/>
                    <a:pt x="24" y="237"/>
                  </a:cubicBezTo>
                  <a:cubicBezTo>
                    <a:pt x="28" y="239"/>
                    <a:pt x="28" y="239"/>
                    <a:pt x="28" y="239"/>
                  </a:cubicBezTo>
                  <a:cubicBezTo>
                    <a:pt x="23" y="239"/>
                    <a:pt x="23" y="239"/>
                    <a:pt x="23" y="239"/>
                  </a:cubicBezTo>
                  <a:cubicBezTo>
                    <a:pt x="23" y="241"/>
                    <a:pt x="23" y="241"/>
                    <a:pt x="23" y="241"/>
                  </a:cubicBezTo>
                  <a:cubicBezTo>
                    <a:pt x="32" y="243"/>
                    <a:pt x="32" y="243"/>
                    <a:pt x="32" y="243"/>
                  </a:cubicBezTo>
                  <a:cubicBezTo>
                    <a:pt x="17" y="246"/>
                    <a:pt x="17" y="246"/>
                    <a:pt x="17" y="246"/>
                  </a:cubicBezTo>
                  <a:cubicBezTo>
                    <a:pt x="17" y="248"/>
                    <a:pt x="17" y="248"/>
                    <a:pt x="17" y="248"/>
                  </a:cubicBezTo>
                  <a:cubicBezTo>
                    <a:pt x="20" y="248"/>
                    <a:pt x="20" y="248"/>
                    <a:pt x="20" y="248"/>
                  </a:cubicBezTo>
                  <a:cubicBezTo>
                    <a:pt x="20" y="251"/>
                    <a:pt x="20" y="251"/>
                    <a:pt x="20" y="251"/>
                  </a:cubicBezTo>
                  <a:cubicBezTo>
                    <a:pt x="30" y="251"/>
                    <a:pt x="30" y="251"/>
                    <a:pt x="30" y="251"/>
                  </a:cubicBezTo>
                  <a:cubicBezTo>
                    <a:pt x="17" y="254"/>
                    <a:pt x="17" y="254"/>
                    <a:pt x="17" y="254"/>
                  </a:cubicBezTo>
                  <a:cubicBezTo>
                    <a:pt x="15" y="258"/>
                    <a:pt x="15" y="258"/>
                    <a:pt x="15" y="258"/>
                  </a:cubicBezTo>
                  <a:cubicBezTo>
                    <a:pt x="22" y="261"/>
                    <a:pt x="22" y="261"/>
                    <a:pt x="22" y="261"/>
                  </a:cubicBezTo>
                  <a:cubicBezTo>
                    <a:pt x="18" y="261"/>
                    <a:pt x="18" y="261"/>
                    <a:pt x="18" y="261"/>
                  </a:cubicBezTo>
                  <a:cubicBezTo>
                    <a:pt x="23" y="266"/>
                    <a:pt x="23" y="266"/>
                    <a:pt x="23" y="266"/>
                  </a:cubicBezTo>
                  <a:cubicBezTo>
                    <a:pt x="26" y="266"/>
                    <a:pt x="26" y="266"/>
                    <a:pt x="26" y="266"/>
                  </a:cubicBezTo>
                  <a:cubicBezTo>
                    <a:pt x="28" y="268"/>
                    <a:pt x="28" y="268"/>
                    <a:pt x="28" y="268"/>
                  </a:cubicBezTo>
                  <a:cubicBezTo>
                    <a:pt x="48" y="263"/>
                    <a:pt x="48" y="263"/>
                    <a:pt x="48" y="263"/>
                  </a:cubicBezTo>
                  <a:cubicBezTo>
                    <a:pt x="46" y="266"/>
                    <a:pt x="46" y="266"/>
                    <a:pt x="46" y="266"/>
                  </a:cubicBezTo>
                  <a:cubicBezTo>
                    <a:pt x="55" y="265"/>
                    <a:pt x="55" y="265"/>
                    <a:pt x="55" y="265"/>
                  </a:cubicBezTo>
                  <a:cubicBezTo>
                    <a:pt x="55" y="265"/>
                    <a:pt x="56" y="268"/>
                    <a:pt x="61" y="268"/>
                  </a:cubicBezTo>
                  <a:cubicBezTo>
                    <a:pt x="65" y="268"/>
                    <a:pt x="63" y="259"/>
                    <a:pt x="63" y="259"/>
                  </a:cubicBezTo>
                  <a:cubicBezTo>
                    <a:pt x="66" y="258"/>
                    <a:pt x="66" y="258"/>
                    <a:pt x="66" y="258"/>
                  </a:cubicBezTo>
                  <a:cubicBezTo>
                    <a:pt x="71" y="252"/>
                    <a:pt x="71" y="252"/>
                    <a:pt x="71" y="252"/>
                  </a:cubicBezTo>
                  <a:cubicBezTo>
                    <a:pt x="72" y="253"/>
                    <a:pt x="72" y="253"/>
                    <a:pt x="72" y="253"/>
                  </a:cubicBezTo>
                  <a:cubicBezTo>
                    <a:pt x="67" y="261"/>
                    <a:pt x="67" y="261"/>
                    <a:pt x="67" y="261"/>
                  </a:cubicBezTo>
                  <a:cubicBezTo>
                    <a:pt x="69" y="265"/>
                    <a:pt x="69" y="265"/>
                    <a:pt x="69" y="265"/>
                  </a:cubicBezTo>
                  <a:cubicBezTo>
                    <a:pt x="79" y="266"/>
                    <a:pt x="79" y="266"/>
                    <a:pt x="79" y="266"/>
                  </a:cubicBezTo>
                  <a:cubicBezTo>
                    <a:pt x="83" y="262"/>
                    <a:pt x="83" y="262"/>
                    <a:pt x="83" y="262"/>
                  </a:cubicBezTo>
                  <a:cubicBezTo>
                    <a:pt x="83" y="266"/>
                    <a:pt x="83" y="266"/>
                    <a:pt x="83" y="266"/>
                  </a:cubicBezTo>
                  <a:cubicBezTo>
                    <a:pt x="76" y="268"/>
                    <a:pt x="76" y="268"/>
                    <a:pt x="76" y="268"/>
                  </a:cubicBezTo>
                  <a:cubicBezTo>
                    <a:pt x="78" y="270"/>
                    <a:pt x="78" y="270"/>
                    <a:pt x="78" y="270"/>
                  </a:cubicBezTo>
                  <a:cubicBezTo>
                    <a:pt x="90" y="266"/>
                    <a:pt x="90" y="266"/>
                    <a:pt x="90" y="266"/>
                  </a:cubicBezTo>
                  <a:cubicBezTo>
                    <a:pt x="89" y="259"/>
                    <a:pt x="89" y="259"/>
                    <a:pt x="89" y="259"/>
                  </a:cubicBezTo>
                  <a:cubicBezTo>
                    <a:pt x="89" y="259"/>
                    <a:pt x="91" y="255"/>
                    <a:pt x="93" y="252"/>
                  </a:cubicBezTo>
                  <a:cubicBezTo>
                    <a:pt x="94" y="250"/>
                    <a:pt x="98" y="247"/>
                    <a:pt x="98" y="247"/>
                  </a:cubicBezTo>
                  <a:cubicBezTo>
                    <a:pt x="99" y="249"/>
                    <a:pt x="99" y="249"/>
                    <a:pt x="99" y="249"/>
                  </a:cubicBezTo>
                  <a:cubicBezTo>
                    <a:pt x="99" y="249"/>
                    <a:pt x="97" y="251"/>
                    <a:pt x="95" y="253"/>
                  </a:cubicBezTo>
                  <a:cubicBezTo>
                    <a:pt x="93" y="254"/>
                    <a:pt x="90" y="259"/>
                    <a:pt x="90" y="259"/>
                  </a:cubicBezTo>
                  <a:cubicBezTo>
                    <a:pt x="92" y="262"/>
                    <a:pt x="92" y="262"/>
                    <a:pt x="92" y="262"/>
                  </a:cubicBezTo>
                  <a:cubicBezTo>
                    <a:pt x="93" y="266"/>
                    <a:pt x="93" y="266"/>
                    <a:pt x="93" y="266"/>
                  </a:cubicBezTo>
                  <a:cubicBezTo>
                    <a:pt x="102" y="264"/>
                    <a:pt x="102" y="264"/>
                    <a:pt x="102" y="264"/>
                  </a:cubicBezTo>
                  <a:cubicBezTo>
                    <a:pt x="98" y="267"/>
                    <a:pt x="98" y="267"/>
                    <a:pt x="98" y="267"/>
                  </a:cubicBezTo>
                  <a:cubicBezTo>
                    <a:pt x="96" y="267"/>
                    <a:pt x="96" y="267"/>
                    <a:pt x="96" y="267"/>
                  </a:cubicBezTo>
                  <a:cubicBezTo>
                    <a:pt x="92" y="268"/>
                    <a:pt x="92" y="268"/>
                    <a:pt x="92" y="268"/>
                  </a:cubicBezTo>
                  <a:cubicBezTo>
                    <a:pt x="92" y="271"/>
                    <a:pt x="92" y="271"/>
                    <a:pt x="92" y="271"/>
                  </a:cubicBezTo>
                  <a:cubicBezTo>
                    <a:pt x="88" y="269"/>
                    <a:pt x="88" y="269"/>
                    <a:pt x="88" y="269"/>
                  </a:cubicBezTo>
                  <a:cubicBezTo>
                    <a:pt x="80" y="271"/>
                    <a:pt x="80" y="271"/>
                    <a:pt x="80" y="271"/>
                  </a:cubicBezTo>
                  <a:cubicBezTo>
                    <a:pt x="80" y="277"/>
                    <a:pt x="80" y="277"/>
                    <a:pt x="80" y="277"/>
                  </a:cubicBezTo>
                  <a:cubicBezTo>
                    <a:pt x="82" y="282"/>
                    <a:pt x="82" y="282"/>
                    <a:pt x="82" y="282"/>
                  </a:cubicBezTo>
                  <a:cubicBezTo>
                    <a:pt x="79" y="279"/>
                    <a:pt x="79" y="279"/>
                    <a:pt x="79" y="279"/>
                  </a:cubicBezTo>
                  <a:cubicBezTo>
                    <a:pt x="76" y="281"/>
                    <a:pt x="76" y="281"/>
                    <a:pt x="76" y="281"/>
                  </a:cubicBezTo>
                  <a:cubicBezTo>
                    <a:pt x="78" y="277"/>
                    <a:pt x="78" y="277"/>
                    <a:pt x="78" y="277"/>
                  </a:cubicBezTo>
                  <a:cubicBezTo>
                    <a:pt x="77" y="272"/>
                    <a:pt x="77" y="272"/>
                    <a:pt x="77" y="272"/>
                  </a:cubicBezTo>
                  <a:cubicBezTo>
                    <a:pt x="75" y="272"/>
                    <a:pt x="75" y="272"/>
                    <a:pt x="75" y="272"/>
                  </a:cubicBezTo>
                  <a:cubicBezTo>
                    <a:pt x="74" y="269"/>
                    <a:pt x="74" y="269"/>
                    <a:pt x="74" y="269"/>
                  </a:cubicBezTo>
                  <a:cubicBezTo>
                    <a:pt x="74" y="269"/>
                    <a:pt x="67" y="267"/>
                    <a:pt x="66" y="266"/>
                  </a:cubicBezTo>
                  <a:cubicBezTo>
                    <a:pt x="65" y="266"/>
                    <a:pt x="64" y="270"/>
                    <a:pt x="64" y="270"/>
                  </a:cubicBezTo>
                  <a:cubicBezTo>
                    <a:pt x="56" y="271"/>
                    <a:pt x="56" y="271"/>
                    <a:pt x="56" y="271"/>
                  </a:cubicBezTo>
                  <a:cubicBezTo>
                    <a:pt x="56" y="269"/>
                    <a:pt x="56" y="269"/>
                    <a:pt x="56" y="269"/>
                  </a:cubicBezTo>
                  <a:cubicBezTo>
                    <a:pt x="42" y="267"/>
                    <a:pt x="42" y="267"/>
                    <a:pt x="42" y="267"/>
                  </a:cubicBezTo>
                  <a:cubicBezTo>
                    <a:pt x="41" y="269"/>
                    <a:pt x="41" y="269"/>
                    <a:pt x="41" y="269"/>
                  </a:cubicBezTo>
                  <a:cubicBezTo>
                    <a:pt x="39" y="267"/>
                    <a:pt x="39" y="267"/>
                    <a:pt x="39" y="267"/>
                  </a:cubicBezTo>
                  <a:cubicBezTo>
                    <a:pt x="33" y="269"/>
                    <a:pt x="33" y="269"/>
                    <a:pt x="33" y="269"/>
                  </a:cubicBezTo>
                  <a:cubicBezTo>
                    <a:pt x="31" y="272"/>
                    <a:pt x="31" y="272"/>
                    <a:pt x="31" y="272"/>
                  </a:cubicBezTo>
                  <a:cubicBezTo>
                    <a:pt x="24" y="271"/>
                    <a:pt x="24" y="271"/>
                    <a:pt x="24" y="271"/>
                  </a:cubicBezTo>
                  <a:cubicBezTo>
                    <a:pt x="24" y="271"/>
                    <a:pt x="23" y="269"/>
                    <a:pt x="19" y="269"/>
                  </a:cubicBezTo>
                  <a:cubicBezTo>
                    <a:pt x="16" y="269"/>
                    <a:pt x="15" y="273"/>
                    <a:pt x="15" y="273"/>
                  </a:cubicBezTo>
                  <a:cubicBezTo>
                    <a:pt x="18" y="277"/>
                    <a:pt x="18" y="277"/>
                    <a:pt x="18" y="277"/>
                  </a:cubicBezTo>
                  <a:cubicBezTo>
                    <a:pt x="14" y="278"/>
                    <a:pt x="14" y="278"/>
                    <a:pt x="14" y="278"/>
                  </a:cubicBezTo>
                  <a:cubicBezTo>
                    <a:pt x="14" y="278"/>
                    <a:pt x="14" y="283"/>
                    <a:pt x="18" y="284"/>
                  </a:cubicBezTo>
                  <a:cubicBezTo>
                    <a:pt x="22" y="286"/>
                    <a:pt x="24" y="282"/>
                    <a:pt x="24" y="282"/>
                  </a:cubicBezTo>
                  <a:cubicBezTo>
                    <a:pt x="28" y="282"/>
                    <a:pt x="28" y="282"/>
                    <a:pt x="28" y="282"/>
                  </a:cubicBezTo>
                  <a:cubicBezTo>
                    <a:pt x="27" y="283"/>
                    <a:pt x="27" y="283"/>
                    <a:pt x="27" y="283"/>
                  </a:cubicBezTo>
                  <a:cubicBezTo>
                    <a:pt x="27" y="283"/>
                    <a:pt x="23" y="283"/>
                    <a:pt x="22" y="288"/>
                  </a:cubicBezTo>
                  <a:cubicBezTo>
                    <a:pt x="20" y="294"/>
                    <a:pt x="27" y="295"/>
                    <a:pt x="27" y="295"/>
                  </a:cubicBezTo>
                  <a:cubicBezTo>
                    <a:pt x="25" y="296"/>
                    <a:pt x="25" y="296"/>
                    <a:pt x="25" y="296"/>
                  </a:cubicBezTo>
                  <a:cubicBezTo>
                    <a:pt x="27" y="298"/>
                    <a:pt x="27" y="298"/>
                    <a:pt x="27" y="298"/>
                  </a:cubicBezTo>
                  <a:cubicBezTo>
                    <a:pt x="30" y="298"/>
                    <a:pt x="30" y="298"/>
                    <a:pt x="30" y="298"/>
                  </a:cubicBezTo>
                  <a:cubicBezTo>
                    <a:pt x="30" y="298"/>
                    <a:pt x="29" y="296"/>
                    <a:pt x="29" y="294"/>
                  </a:cubicBezTo>
                  <a:cubicBezTo>
                    <a:pt x="29" y="293"/>
                    <a:pt x="32" y="292"/>
                    <a:pt x="32" y="292"/>
                  </a:cubicBezTo>
                  <a:cubicBezTo>
                    <a:pt x="38" y="295"/>
                    <a:pt x="38" y="295"/>
                    <a:pt x="38" y="295"/>
                  </a:cubicBezTo>
                  <a:cubicBezTo>
                    <a:pt x="38" y="295"/>
                    <a:pt x="36" y="299"/>
                    <a:pt x="35" y="302"/>
                  </a:cubicBezTo>
                  <a:cubicBezTo>
                    <a:pt x="34" y="305"/>
                    <a:pt x="34" y="310"/>
                    <a:pt x="34" y="310"/>
                  </a:cubicBezTo>
                  <a:cubicBezTo>
                    <a:pt x="25" y="311"/>
                    <a:pt x="25" y="311"/>
                    <a:pt x="25" y="311"/>
                  </a:cubicBezTo>
                  <a:cubicBezTo>
                    <a:pt x="25" y="311"/>
                    <a:pt x="24" y="304"/>
                    <a:pt x="19" y="305"/>
                  </a:cubicBezTo>
                  <a:cubicBezTo>
                    <a:pt x="15" y="306"/>
                    <a:pt x="19" y="314"/>
                    <a:pt x="19" y="314"/>
                  </a:cubicBezTo>
                  <a:cubicBezTo>
                    <a:pt x="19" y="314"/>
                    <a:pt x="15" y="314"/>
                    <a:pt x="15" y="318"/>
                  </a:cubicBezTo>
                  <a:cubicBezTo>
                    <a:pt x="15" y="322"/>
                    <a:pt x="18" y="321"/>
                    <a:pt x="18" y="321"/>
                  </a:cubicBezTo>
                  <a:cubicBezTo>
                    <a:pt x="17" y="324"/>
                    <a:pt x="17" y="324"/>
                    <a:pt x="17" y="324"/>
                  </a:cubicBezTo>
                  <a:cubicBezTo>
                    <a:pt x="22" y="329"/>
                    <a:pt x="22" y="329"/>
                    <a:pt x="22" y="329"/>
                  </a:cubicBezTo>
                  <a:cubicBezTo>
                    <a:pt x="26" y="326"/>
                    <a:pt x="26" y="326"/>
                    <a:pt x="26" y="326"/>
                  </a:cubicBezTo>
                  <a:cubicBezTo>
                    <a:pt x="29" y="318"/>
                    <a:pt x="29" y="318"/>
                    <a:pt x="29" y="318"/>
                  </a:cubicBezTo>
                  <a:cubicBezTo>
                    <a:pt x="27" y="325"/>
                    <a:pt x="27" y="325"/>
                    <a:pt x="27" y="325"/>
                  </a:cubicBezTo>
                  <a:cubicBezTo>
                    <a:pt x="27" y="329"/>
                    <a:pt x="27" y="329"/>
                    <a:pt x="27" y="329"/>
                  </a:cubicBezTo>
                  <a:cubicBezTo>
                    <a:pt x="32" y="329"/>
                    <a:pt x="32" y="329"/>
                    <a:pt x="32" y="329"/>
                  </a:cubicBezTo>
                  <a:cubicBezTo>
                    <a:pt x="33" y="330"/>
                    <a:pt x="31" y="334"/>
                    <a:pt x="31" y="334"/>
                  </a:cubicBezTo>
                  <a:cubicBezTo>
                    <a:pt x="32" y="335"/>
                    <a:pt x="32" y="335"/>
                    <a:pt x="32" y="335"/>
                  </a:cubicBezTo>
                  <a:cubicBezTo>
                    <a:pt x="30" y="335"/>
                    <a:pt x="30" y="335"/>
                    <a:pt x="30" y="335"/>
                  </a:cubicBezTo>
                  <a:cubicBezTo>
                    <a:pt x="30" y="337"/>
                    <a:pt x="30" y="337"/>
                    <a:pt x="30" y="337"/>
                  </a:cubicBezTo>
                  <a:cubicBezTo>
                    <a:pt x="34" y="341"/>
                    <a:pt x="34" y="341"/>
                    <a:pt x="34" y="341"/>
                  </a:cubicBezTo>
                  <a:cubicBezTo>
                    <a:pt x="38" y="336"/>
                    <a:pt x="38" y="336"/>
                    <a:pt x="38" y="336"/>
                  </a:cubicBezTo>
                  <a:cubicBezTo>
                    <a:pt x="38" y="329"/>
                    <a:pt x="38" y="329"/>
                    <a:pt x="38" y="329"/>
                  </a:cubicBezTo>
                  <a:cubicBezTo>
                    <a:pt x="40" y="328"/>
                    <a:pt x="40" y="328"/>
                    <a:pt x="40" y="328"/>
                  </a:cubicBezTo>
                  <a:cubicBezTo>
                    <a:pt x="42" y="322"/>
                    <a:pt x="42" y="322"/>
                    <a:pt x="42" y="322"/>
                  </a:cubicBezTo>
                  <a:cubicBezTo>
                    <a:pt x="42" y="322"/>
                    <a:pt x="45" y="325"/>
                    <a:pt x="47" y="322"/>
                  </a:cubicBezTo>
                  <a:cubicBezTo>
                    <a:pt x="48" y="321"/>
                    <a:pt x="47" y="317"/>
                    <a:pt x="47" y="317"/>
                  </a:cubicBezTo>
                  <a:cubicBezTo>
                    <a:pt x="47" y="317"/>
                    <a:pt x="49" y="316"/>
                    <a:pt x="55" y="314"/>
                  </a:cubicBezTo>
                  <a:cubicBezTo>
                    <a:pt x="59" y="311"/>
                    <a:pt x="64" y="311"/>
                    <a:pt x="64" y="311"/>
                  </a:cubicBezTo>
                  <a:cubicBezTo>
                    <a:pt x="64" y="313"/>
                    <a:pt x="64" y="313"/>
                    <a:pt x="64" y="313"/>
                  </a:cubicBezTo>
                  <a:cubicBezTo>
                    <a:pt x="71" y="310"/>
                    <a:pt x="71" y="310"/>
                    <a:pt x="71" y="310"/>
                  </a:cubicBezTo>
                  <a:cubicBezTo>
                    <a:pt x="72" y="306"/>
                    <a:pt x="72" y="306"/>
                    <a:pt x="72" y="306"/>
                  </a:cubicBezTo>
                  <a:cubicBezTo>
                    <a:pt x="74" y="306"/>
                    <a:pt x="74" y="306"/>
                    <a:pt x="74" y="306"/>
                  </a:cubicBezTo>
                  <a:cubicBezTo>
                    <a:pt x="73" y="310"/>
                    <a:pt x="73" y="310"/>
                    <a:pt x="73" y="310"/>
                  </a:cubicBezTo>
                  <a:cubicBezTo>
                    <a:pt x="77" y="311"/>
                    <a:pt x="77" y="311"/>
                    <a:pt x="77" y="311"/>
                  </a:cubicBezTo>
                  <a:cubicBezTo>
                    <a:pt x="77" y="311"/>
                    <a:pt x="68" y="312"/>
                    <a:pt x="65" y="317"/>
                  </a:cubicBezTo>
                  <a:cubicBezTo>
                    <a:pt x="62" y="322"/>
                    <a:pt x="63" y="326"/>
                    <a:pt x="62" y="329"/>
                  </a:cubicBezTo>
                  <a:cubicBezTo>
                    <a:pt x="62" y="331"/>
                    <a:pt x="58" y="334"/>
                    <a:pt x="58" y="334"/>
                  </a:cubicBezTo>
                  <a:cubicBezTo>
                    <a:pt x="62" y="317"/>
                    <a:pt x="62" y="317"/>
                    <a:pt x="62" y="317"/>
                  </a:cubicBezTo>
                  <a:cubicBezTo>
                    <a:pt x="62" y="314"/>
                    <a:pt x="62" y="314"/>
                    <a:pt x="62" y="314"/>
                  </a:cubicBezTo>
                  <a:cubicBezTo>
                    <a:pt x="62" y="314"/>
                    <a:pt x="58" y="315"/>
                    <a:pt x="56" y="317"/>
                  </a:cubicBezTo>
                  <a:cubicBezTo>
                    <a:pt x="52" y="318"/>
                    <a:pt x="47" y="326"/>
                    <a:pt x="47" y="326"/>
                  </a:cubicBezTo>
                  <a:cubicBezTo>
                    <a:pt x="47" y="326"/>
                    <a:pt x="44" y="327"/>
                    <a:pt x="44" y="330"/>
                  </a:cubicBezTo>
                  <a:cubicBezTo>
                    <a:pt x="45" y="333"/>
                    <a:pt x="50" y="331"/>
                    <a:pt x="48" y="333"/>
                  </a:cubicBezTo>
                  <a:cubicBezTo>
                    <a:pt x="47" y="334"/>
                    <a:pt x="43" y="334"/>
                    <a:pt x="41" y="336"/>
                  </a:cubicBezTo>
                  <a:cubicBezTo>
                    <a:pt x="39" y="338"/>
                    <a:pt x="39" y="343"/>
                    <a:pt x="39" y="343"/>
                  </a:cubicBezTo>
                  <a:cubicBezTo>
                    <a:pt x="32" y="343"/>
                    <a:pt x="32" y="343"/>
                    <a:pt x="32" y="343"/>
                  </a:cubicBezTo>
                  <a:cubicBezTo>
                    <a:pt x="28" y="348"/>
                    <a:pt x="28" y="348"/>
                    <a:pt x="28" y="348"/>
                  </a:cubicBezTo>
                  <a:cubicBezTo>
                    <a:pt x="33" y="353"/>
                    <a:pt x="33" y="353"/>
                    <a:pt x="33" y="353"/>
                  </a:cubicBezTo>
                  <a:cubicBezTo>
                    <a:pt x="39" y="350"/>
                    <a:pt x="39" y="350"/>
                    <a:pt x="39" y="350"/>
                  </a:cubicBezTo>
                  <a:cubicBezTo>
                    <a:pt x="38" y="355"/>
                    <a:pt x="38" y="355"/>
                    <a:pt x="38" y="355"/>
                  </a:cubicBezTo>
                  <a:cubicBezTo>
                    <a:pt x="40" y="356"/>
                    <a:pt x="40" y="356"/>
                    <a:pt x="40" y="356"/>
                  </a:cubicBezTo>
                  <a:cubicBezTo>
                    <a:pt x="46" y="351"/>
                    <a:pt x="46" y="351"/>
                    <a:pt x="46" y="351"/>
                  </a:cubicBezTo>
                  <a:cubicBezTo>
                    <a:pt x="42" y="357"/>
                    <a:pt x="42" y="357"/>
                    <a:pt x="42" y="357"/>
                  </a:cubicBezTo>
                  <a:cubicBezTo>
                    <a:pt x="44" y="359"/>
                    <a:pt x="44" y="359"/>
                    <a:pt x="44" y="359"/>
                  </a:cubicBezTo>
                  <a:cubicBezTo>
                    <a:pt x="34" y="356"/>
                    <a:pt x="34" y="356"/>
                    <a:pt x="34" y="356"/>
                  </a:cubicBezTo>
                  <a:cubicBezTo>
                    <a:pt x="31" y="360"/>
                    <a:pt x="31" y="360"/>
                    <a:pt x="31" y="360"/>
                  </a:cubicBezTo>
                  <a:cubicBezTo>
                    <a:pt x="34" y="363"/>
                    <a:pt x="34" y="363"/>
                    <a:pt x="34" y="363"/>
                  </a:cubicBezTo>
                  <a:cubicBezTo>
                    <a:pt x="26" y="359"/>
                    <a:pt x="26" y="359"/>
                    <a:pt x="26" y="359"/>
                  </a:cubicBezTo>
                  <a:cubicBezTo>
                    <a:pt x="23" y="361"/>
                    <a:pt x="23" y="361"/>
                    <a:pt x="23" y="361"/>
                  </a:cubicBezTo>
                  <a:cubicBezTo>
                    <a:pt x="20" y="369"/>
                    <a:pt x="20" y="369"/>
                    <a:pt x="20" y="369"/>
                  </a:cubicBezTo>
                  <a:cubicBezTo>
                    <a:pt x="18" y="371"/>
                    <a:pt x="18" y="371"/>
                    <a:pt x="18" y="371"/>
                  </a:cubicBezTo>
                  <a:cubicBezTo>
                    <a:pt x="22" y="357"/>
                    <a:pt x="22" y="357"/>
                    <a:pt x="22" y="357"/>
                  </a:cubicBezTo>
                  <a:cubicBezTo>
                    <a:pt x="19" y="358"/>
                    <a:pt x="19" y="358"/>
                    <a:pt x="19" y="358"/>
                  </a:cubicBezTo>
                  <a:cubicBezTo>
                    <a:pt x="18" y="362"/>
                    <a:pt x="18" y="362"/>
                    <a:pt x="18" y="362"/>
                  </a:cubicBezTo>
                  <a:cubicBezTo>
                    <a:pt x="15" y="362"/>
                    <a:pt x="15" y="362"/>
                    <a:pt x="15" y="362"/>
                  </a:cubicBezTo>
                  <a:cubicBezTo>
                    <a:pt x="10" y="371"/>
                    <a:pt x="10" y="371"/>
                    <a:pt x="10" y="371"/>
                  </a:cubicBezTo>
                  <a:cubicBezTo>
                    <a:pt x="13" y="384"/>
                    <a:pt x="13" y="384"/>
                    <a:pt x="13" y="384"/>
                  </a:cubicBezTo>
                  <a:cubicBezTo>
                    <a:pt x="14" y="383"/>
                    <a:pt x="14" y="383"/>
                    <a:pt x="14" y="383"/>
                  </a:cubicBezTo>
                  <a:cubicBezTo>
                    <a:pt x="14" y="391"/>
                    <a:pt x="14" y="391"/>
                    <a:pt x="14" y="391"/>
                  </a:cubicBezTo>
                  <a:cubicBezTo>
                    <a:pt x="17" y="391"/>
                    <a:pt x="17" y="391"/>
                    <a:pt x="17" y="391"/>
                  </a:cubicBezTo>
                  <a:cubicBezTo>
                    <a:pt x="17" y="384"/>
                    <a:pt x="17" y="384"/>
                    <a:pt x="17" y="384"/>
                  </a:cubicBezTo>
                  <a:cubicBezTo>
                    <a:pt x="22" y="383"/>
                    <a:pt x="22" y="383"/>
                    <a:pt x="22" y="383"/>
                  </a:cubicBezTo>
                  <a:cubicBezTo>
                    <a:pt x="22" y="380"/>
                    <a:pt x="22" y="380"/>
                    <a:pt x="22" y="380"/>
                  </a:cubicBezTo>
                  <a:cubicBezTo>
                    <a:pt x="25" y="382"/>
                    <a:pt x="25" y="382"/>
                    <a:pt x="25" y="382"/>
                  </a:cubicBezTo>
                  <a:cubicBezTo>
                    <a:pt x="23" y="385"/>
                    <a:pt x="23" y="385"/>
                    <a:pt x="23" y="385"/>
                  </a:cubicBezTo>
                  <a:cubicBezTo>
                    <a:pt x="24" y="387"/>
                    <a:pt x="24" y="387"/>
                    <a:pt x="24" y="387"/>
                  </a:cubicBezTo>
                  <a:cubicBezTo>
                    <a:pt x="32" y="379"/>
                    <a:pt x="32" y="379"/>
                    <a:pt x="32" y="379"/>
                  </a:cubicBezTo>
                  <a:cubicBezTo>
                    <a:pt x="30" y="375"/>
                    <a:pt x="30" y="375"/>
                    <a:pt x="30" y="375"/>
                  </a:cubicBezTo>
                  <a:cubicBezTo>
                    <a:pt x="26" y="376"/>
                    <a:pt x="26" y="376"/>
                    <a:pt x="26" y="376"/>
                  </a:cubicBezTo>
                  <a:cubicBezTo>
                    <a:pt x="31" y="373"/>
                    <a:pt x="31" y="373"/>
                    <a:pt x="31" y="373"/>
                  </a:cubicBezTo>
                  <a:cubicBezTo>
                    <a:pt x="32" y="369"/>
                    <a:pt x="32" y="369"/>
                    <a:pt x="32" y="369"/>
                  </a:cubicBezTo>
                  <a:cubicBezTo>
                    <a:pt x="34" y="374"/>
                    <a:pt x="34" y="374"/>
                    <a:pt x="34" y="374"/>
                  </a:cubicBezTo>
                  <a:cubicBezTo>
                    <a:pt x="39" y="375"/>
                    <a:pt x="39" y="375"/>
                    <a:pt x="39" y="375"/>
                  </a:cubicBezTo>
                  <a:cubicBezTo>
                    <a:pt x="35" y="376"/>
                    <a:pt x="35" y="376"/>
                    <a:pt x="35" y="376"/>
                  </a:cubicBezTo>
                  <a:cubicBezTo>
                    <a:pt x="36" y="379"/>
                    <a:pt x="36" y="379"/>
                    <a:pt x="36" y="379"/>
                  </a:cubicBezTo>
                  <a:cubicBezTo>
                    <a:pt x="41" y="377"/>
                    <a:pt x="41" y="377"/>
                    <a:pt x="41" y="377"/>
                  </a:cubicBezTo>
                  <a:cubicBezTo>
                    <a:pt x="43" y="371"/>
                    <a:pt x="43" y="371"/>
                    <a:pt x="43" y="371"/>
                  </a:cubicBezTo>
                  <a:cubicBezTo>
                    <a:pt x="45" y="369"/>
                    <a:pt x="45" y="369"/>
                    <a:pt x="45" y="369"/>
                  </a:cubicBezTo>
                  <a:cubicBezTo>
                    <a:pt x="47" y="364"/>
                    <a:pt x="47" y="364"/>
                    <a:pt x="47" y="364"/>
                  </a:cubicBezTo>
                  <a:cubicBezTo>
                    <a:pt x="48" y="365"/>
                    <a:pt x="48" y="365"/>
                    <a:pt x="48" y="365"/>
                  </a:cubicBezTo>
                  <a:cubicBezTo>
                    <a:pt x="47" y="371"/>
                    <a:pt x="47" y="371"/>
                    <a:pt x="47" y="371"/>
                  </a:cubicBezTo>
                  <a:cubicBezTo>
                    <a:pt x="52" y="368"/>
                    <a:pt x="52" y="368"/>
                    <a:pt x="52" y="368"/>
                  </a:cubicBezTo>
                  <a:cubicBezTo>
                    <a:pt x="52" y="369"/>
                    <a:pt x="52" y="369"/>
                    <a:pt x="52" y="369"/>
                  </a:cubicBezTo>
                  <a:cubicBezTo>
                    <a:pt x="45" y="373"/>
                    <a:pt x="45" y="373"/>
                    <a:pt x="45" y="373"/>
                  </a:cubicBezTo>
                  <a:cubicBezTo>
                    <a:pt x="44" y="379"/>
                    <a:pt x="44" y="379"/>
                    <a:pt x="44" y="379"/>
                  </a:cubicBezTo>
                  <a:cubicBezTo>
                    <a:pt x="38" y="381"/>
                    <a:pt x="38" y="381"/>
                    <a:pt x="38" y="381"/>
                  </a:cubicBezTo>
                  <a:cubicBezTo>
                    <a:pt x="40" y="383"/>
                    <a:pt x="40" y="383"/>
                    <a:pt x="40" y="383"/>
                  </a:cubicBezTo>
                  <a:cubicBezTo>
                    <a:pt x="40" y="383"/>
                    <a:pt x="41" y="381"/>
                    <a:pt x="44" y="382"/>
                  </a:cubicBezTo>
                  <a:cubicBezTo>
                    <a:pt x="46" y="383"/>
                    <a:pt x="41" y="387"/>
                    <a:pt x="41" y="387"/>
                  </a:cubicBezTo>
                  <a:cubicBezTo>
                    <a:pt x="49" y="384"/>
                    <a:pt x="49" y="384"/>
                    <a:pt x="49" y="384"/>
                  </a:cubicBezTo>
                  <a:cubicBezTo>
                    <a:pt x="49" y="384"/>
                    <a:pt x="42" y="388"/>
                    <a:pt x="41" y="389"/>
                  </a:cubicBezTo>
                  <a:cubicBezTo>
                    <a:pt x="39" y="390"/>
                    <a:pt x="36" y="394"/>
                    <a:pt x="36" y="394"/>
                  </a:cubicBezTo>
                  <a:cubicBezTo>
                    <a:pt x="38" y="396"/>
                    <a:pt x="38" y="396"/>
                    <a:pt x="38" y="396"/>
                  </a:cubicBezTo>
                  <a:cubicBezTo>
                    <a:pt x="31" y="398"/>
                    <a:pt x="31" y="398"/>
                    <a:pt x="31" y="398"/>
                  </a:cubicBezTo>
                  <a:cubicBezTo>
                    <a:pt x="34" y="404"/>
                    <a:pt x="34" y="404"/>
                    <a:pt x="34" y="404"/>
                  </a:cubicBezTo>
                  <a:cubicBezTo>
                    <a:pt x="35" y="408"/>
                    <a:pt x="35" y="408"/>
                    <a:pt x="35" y="408"/>
                  </a:cubicBezTo>
                  <a:cubicBezTo>
                    <a:pt x="43" y="404"/>
                    <a:pt x="43" y="404"/>
                    <a:pt x="43" y="404"/>
                  </a:cubicBezTo>
                  <a:cubicBezTo>
                    <a:pt x="50" y="405"/>
                    <a:pt x="50" y="405"/>
                    <a:pt x="50" y="405"/>
                  </a:cubicBezTo>
                  <a:cubicBezTo>
                    <a:pt x="44" y="406"/>
                    <a:pt x="44" y="406"/>
                    <a:pt x="44" y="406"/>
                  </a:cubicBezTo>
                  <a:cubicBezTo>
                    <a:pt x="38" y="410"/>
                    <a:pt x="38" y="410"/>
                    <a:pt x="38" y="410"/>
                  </a:cubicBezTo>
                  <a:cubicBezTo>
                    <a:pt x="38" y="413"/>
                    <a:pt x="38" y="413"/>
                    <a:pt x="38" y="413"/>
                  </a:cubicBezTo>
                  <a:cubicBezTo>
                    <a:pt x="30" y="407"/>
                    <a:pt x="30" y="407"/>
                    <a:pt x="30" y="407"/>
                  </a:cubicBezTo>
                  <a:cubicBezTo>
                    <a:pt x="25" y="411"/>
                    <a:pt x="25" y="411"/>
                    <a:pt x="25" y="411"/>
                  </a:cubicBezTo>
                  <a:cubicBezTo>
                    <a:pt x="25" y="405"/>
                    <a:pt x="25" y="405"/>
                    <a:pt x="25" y="405"/>
                  </a:cubicBezTo>
                  <a:cubicBezTo>
                    <a:pt x="19" y="403"/>
                    <a:pt x="19" y="403"/>
                    <a:pt x="19" y="403"/>
                  </a:cubicBezTo>
                  <a:cubicBezTo>
                    <a:pt x="20" y="411"/>
                    <a:pt x="20" y="411"/>
                    <a:pt x="20" y="411"/>
                  </a:cubicBezTo>
                  <a:cubicBezTo>
                    <a:pt x="18" y="412"/>
                    <a:pt x="18" y="412"/>
                    <a:pt x="18" y="412"/>
                  </a:cubicBezTo>
                  <a:cubicBezTo>
                    <a:pt x="17" y="415"/>
                    <a:pt x="17" y="415"/>
                    <a:pt x="17" y="415"/>
                  </a:cubicBezTo>
                  <a:cubicBezTo>
                    <a:pt x="14" y="420"/>
                    <a:pt x="14" y="420"/>
                    <a:pt x="14" y="420"/>
                  </a:cubicBezTo>
                  <a:cubicBezTo>
                    <a:pt x="14" y="420"/>
                    <a:pt x="18" y="432"/>
                    <a:pt x="23" y="435"/>
                  </a:cubicBezTo>
                  <a:cubicBezTo>
                    <a:pt x="26" y="438"/>
                    <a:pt x="29" y="440"/>
                    <a:pt x="31" y="444"/>
                  </a:cubicBezTo>
                  <a:cubicBezTo>
                    <a:pt x="33" y="448"/>
                    <a:pt x="49" y="454"/>
                    <a:pt x="49" y="454"/>
                  </a:cubicBezTo>
                  <a:cubicBezTo>
                    <a:pt x="50" y="457"/>
                    <a:pt x="50" y="457"/>
                    <a:pt x="50" y="457"/>
                  </a:cubicBezTo>
                  <a:cubicBezTo>
                    <a:pt x="53" y="453"/>
                    <a:pt x="53" y="453"/>
                    <a:pt x="53" y="453"/>
                  </a:cubicBezTo>
                  <a:cubicBezTo>
                    <a:pt x="58" y="456"/>
                    <a:pt x="58" y="456"/>
                    <a:pt x="58" y="456"/>
                  </a:cubicBezTo>
                  <a:cubicBezTo>
                    <a:pt x="48" y="463"/>
                    <a:pt x="48" y="463"/>
                    <a:pt x="48" y="463"/>
                  </a:cubicBezTo>
                  <a:cubicBezTo>
                    <a:pt x="50" y="467"/>
                    <a:pt x="50" y="467"/>
                    <a:pt x="50" y="467"/>
                  </a:cubicBezTo>
                  <a:cubicBezTo>
                    <a:pt x="58" y="467"/>
                    <a:pt x="58" y="467"/>
                    <a:pt x="58" y="467"/>
                  </a:cubicBezTo>
                  <a:cubicBezTo>
                    <a:pt x="56" y="464"/>
                    <a:pt x="56" y="464"/>
                    <a:pt x="56" y="464"/>
                  </a:cubicBezTo>
                  <a:cubicBezTo>
                    <a:pt x="60" y="462"/>
                    <a:pt x="60" y="462"/>
                    <a:pt x="60" y="462"/>
                  </a:cubicBezTo>
                  <a:cubicBezTo>
                    <a:pt x="65" y="464"/>
                    <a:pt x="65" y="464"/>
                    <a:pt x="65" y="464"/>
                  </a:cubicBezTo>
                  <a:cubicBezTo>
                    <a:pt x="60" y="466"/>
                    <a:pt x="60" y="466"/>
                    <a:pt x="60" y="466"/>
                  </a:cubicBezTo>
                  <a:cubicBezTo>
                    <a:pt x="64" y="470"/>
                    <a:pt x="64" y="470"/>
                    <a:pt x="64" y="470"/>
                  </a:cubicBezTo>
                  <a:cubicBezTo>
                    <a:pt x="68" y="468"/>
                    <a:pt x="68" y="468"/>
                    <a:pt x="68" y="468"/>
                  </a:cubicBezTo>
                  <a:cubicBezTo>
                    <a:pt x="68" y="468"/>
                    <a:pt x="74" y="471"/>
                    <a:pt x="80" y="471"/>
                  </a:cubicBezTo>
                  <a:cubicBezTo>
                    <a:pt x="85" y="471"/>
                    <a:pt x="88" y="469"/>
                    <a:pt x="92" y="468"/>
                  </a:cubicBezTo>
                  <a:cubicBezTo>
                    <a:pt x="96" y="467"/>
                    <a:pt x="101" y="461"/>
                    <a:pt x="101" y="461"/>
                  </a:cubicBezTo>
                  <a:cubicBezTo>
                    <a:pt x="101" y="468"/>
                    <a:pt x="101" y="468"/>
                    <a:pt x="101" y="468"/>
                  </a:cubicBezTo>
                  <a:cubicBezTo>
                    <a:pt x="124" y="448"/>
                    <a:pt x="124" y="448"/>
                    <a:pt x="124" y="448"/>
                  </a:cubicBezTo>
                  <a:cubicBezTo>
                    <a:pt x="124" y="444"/>
                    <a:pt x="124" y="444"/>
                    <a:pt x="124" y="444"/>
                  </a:cubicBezTo>
                  <a:cubicBezTo>
                    <a:pt x="142" y="430"/>
                    <a:pt x="142" y="430"/>
                    <a:pt x="142" y="430"/>
                  </a:cubicBezTo>
                  <a:cubicBezTo>
                    <a:pt x="141" y="426"/>
                    <a:pt x="141" y="426"/>
                    <a:pt x="141" y="426"/>
                  </a:cubicBezTo>
                  <a:cubicBezTo>
                    <a:pt x="145" y="427"/>
                    <a:pt x="145" y="427"/>
                    <a:pt x="145" y="427"/>
                  </a:cubicBezTo>
                  <a:cubicBezTo>
                    <a:pt x="150" y="421"/>
                    <a:pt x="150" y="421"/>
                    <a:pt x="150" y="421"/>
                  </a:cubicBezTo>
                  <a:cubicBezTo>
                    <a:pt x="146" y="419"/>
                    <a:pt x="146" y="419"/>
                    <a:pt x="146" y="419"/>
                  </a:cubicBezTo>
                  <a:cubicBezTo>
                    <a:pt x="161" y="408"/>
                    <a:pt x="161" y="408"/>
                    <a:pt x="161" y="408"/>
                  </a:cubicBezTo>
                  <a:cubicBezTo>
                    <a:pt x="156" y="401"/>
                    <a:pt x="156" y="401"/>
                    <a:pt x="156" y="401"/>
                  </a:cubicBezTo>
                  <a:cubicBezTo>
                    <a:pt x="159" y="403"/>
                    <a:pt x="159" y="403"/>
                    <a:pt x="159" y="403"/>
                  </a:cubicBezTo>
                  <a:cubicBezTo>
                    <a:pt x="167" y="412"/>
                    <a:pt x="167" y="412"/>
                    <a:pt x="167" y="412"/>
                  </a:cubicBezTo>
                  <a:cubicBezTo>
                    <a:pt x="180" y="408"/>
                    <a:pt x="180" y="408"/>
                    <a:pt x="180" y="408"/>
                  </a:cubicBezTo>
                  <a:cubicBezTo>
                    <a:pt x="181" y="396"/>
                    <a:pt x="181" y="396"/>
                    <a:pt x="181" y="396"/>
                  </a:cubicBezTo>
                  <a:cubicBezTo>
                    <a:pt x="184" y="399"/>
                    <a:pt x="184" y="399"/>
                    <a:pt x="184" y="399"/>
                  </a:cubicBezTo>
                  <a:cubicBezTo>
                    <a:pt x="188" y="397"/>
                    <a:pt x="188" y="397"/>
                    <a:pt x="188" y="397"/>
                  </a:cubicBezTo>
                  <a:cubicBezTo>
                    <a:pt x="186" y="394"/>
                    <a:pt x="186" y="394"/>
                    <a:pt x="186" y="394"/>
                  </a:cubicBezTo>
                  <a:cubicBezTo>
                    <a:pt x="189" y="394"/>
                    <a:pt x="189" y="394"/>
                    <a:pt x="189" y="394"/>
                  </a:cubicBezTo>
                  <a:cubicBezTo>
                    <a:pt x="188" y="382"/>
                    <a:pt x="188" y="382"/>
                    <a:pt x="188" y="382"/>
                  </a:cubicBezTo>
                  <a:cubicBezTo>
                    <a:pt x="182" y="380"/>
                    <a:pt x="182" y="380"/>
                    <a:pt x="182" y="380"/>
                  </a:cubicBezTo>
                  <a:cubicBezTo>
                    <a:pt x="179" y="373"/>
                    <a:pt x="179" y="373"/>
                    <a:pt x="179" y="373"/>
                  </a:cubicBezTo>
                  <a:cubicBezTo>
                    <a:pt x="183" y="376"/>
                    <a:pt x="183" y="376"/>
                    <a:pt x="183" y="376"/>
                  </a:cubicBezTo>
                  <a:cubicBezTo>
                    <a:pt x="183" y="367"/>
                    <a:pt x="183" y="367"/>
                    <a:pt x="183" y="367"/>
                  </a:cubicBezTo>
                  <a:cubicBezTo>
                    <a:pt x="178" y="362"/>
                    <a:pt x="178" y="362"/>
                    <a:pt x="178" y="362"/>
                  </a:cubicBezTo>
                  <a:cubicBezTo>
                    <a:pt x="181" y="361"/>
                    <a:pt x="181" y="361"/>
                    <a:pt x="181" y="361"/>
                  </a:cubicBezTo>
                  <a:cubicBezTo>
                    <a:pt x="186" y="364"/>
                    <a:pt x="186" y="364"/>
                    <a:pt x="186" y="364"/>
                  </a:cubicBezTo>
                  <a:cubicBezTo>
                    <a:pt x="186" y="376"/>
                    <a:pt x="186" y="376"/>
                    <a:pt x="186" y="376"/>
                  </a:cubicBezTo>
                  <a:cubicBezTo>
                    <a:pt x="186" y="376"/>
                    <a:pt x="191" y="375"/>
                    <a:pt x="192" y="372"/>
                  </a:cubicBezTo>
                  <a:cubicBezTo>
                    <a:pt x="192" y="367"/>
                    <a:pt x="189" y="364"/>
                    <a:pt x="189" y="364"/>
                  </a:cubicBezTo>
                  <a:cubicBezTo>
                    <a:pt x="189" y="364"/>
                    <a:pt x="189" y="358"/>
                    <a:pt x="190" y="353"/>
                  </a:cubicBezTo>
                  <a:cubicBezTo>
                    <a:pt x="190" y="349"/>
                    <a:pt x="197" y="350"/>
                    <a:pt x="199" y="353"/>
                  </a:cubicBezTo>
                  <a:cubicBezTo>
                    <a:pt x="200" y="356"/>
                    <a:pt x="197" y="360"/>
                    <a:pt x="197" y="360"/>
                  </a:cubicBezTo>
                  <a:cubicBezTo>
                    <a:pt x="195" y="355"/>
                    <a:pt x="195" y="355"/>
                    <a:pt x="195" y="355"/>
                  </a:cubicBezTo>
                  <a:cubicBezTo>
                    <a:pt x="193" y="360"/>
                    <a:pt x="193" y="360"/>
                    <a:pt x="193" y="360"/>
                  </a:cubicBezTo>
                  <a:cubicBezTo>
                    <a:pt x="194" y="367"/>
                    <a:pt x="194" y="367"/>
                    <a:pt x="194" y="367"/>
                  </a:cubicBezTo>
                  <a:cubicBezTo>
                    <a:pt x="194" y="379"/>
                    <a:pt x="194" y="379"/>
                    <a:pt x="194" y="379"/>
                  </a:cubicBezTo>
                  <a:cubicBezTo>
                    <a:pt x="192" y="380"/>
                    <a:pt x="192" y="380"/>
                    <a:pt x="192" y="380"/>
                  </a:cubicBezTo>
                  <a:cubicBezTo>
                    <a:pt x="195" y="391"/>
                    <a:pt x="195" y="391"/>
                    <a:pt x="195" y="391"/>
                  </a:cubicBezTo>
                  <a:cubicBezTo>
                    <a:pt x="198" y="389"/>
                    <a:pt x="198" y="389"/>
                    <a:pt x="198" y="389"/>
                  </a:cubicBezTo>
                  <a:cubicBezTo>
                    <a:pt x="199" y="400"/>
                    <a:pt x="199" y="400"/>
                    <a:pt x="199" y="400"/>
                  </a:cubicBezTo>
                  <a:cubicBezTo>
                    <a:pt x="208" y="401"/>
                    <a:pt x="208" y="401"/>
                    <a:pt x="208" y="401"/>
                  </a:cubicBezTo>
                  <a:cubicBezTo>
                    <a:pt x="211" y="399"/>
                    <a:pt x="211" y="399"/>
                    <a:pt x="211" y="399"/>
                  </a:cubicBezTo>
                  <a:cubicBezTo>
                    <a:pt x="212" y="405"/>
                    <a:pt x="212" y="405"/>
                    <a:pt x="212" y="405"/>
                  </a:cubicBezTo>
                  <a:cubicBezTo>
                    <a:pt x="212" y="405"/>
                    <a:pt x="220" y="400"/>
                    <a:pt x="221" y="405"/>
                  </a:cubicBezTo>
                  <a:cubicBezTo>
                    <a:pt x="222" y="410"/>
                    <a:pt x="219" y="419"/>
                    <a:pt x="223" y="419"/>
                  </a:cubicBezTo>
                  <a:cubicBezTo>
                    <a:pt x="227" y="419"/>
                    <a:pt x="228" y="413"/>
                    <a:pt x="230" y="406"/>
                  </a:cubicBezTo>
                  <a:cubicBezTo>
                    <a:pt x="232" y="399"/>
                    <a:pt x="236" y="391"/>
                    <a:pt x="236" y="391"/>
                  </a:cubicBezTo>
                  <a:cubicBezTo>
                    <a:pt x="236" y="391"/>
                    <a:pt x="227" y="373"/>
                    <a:pt x="230" y="371"/>
                  </a:cubicBezTo>
                  <a:cubicBezTo>
                    <a:pt x="232" y="367"/>
                    <a:pt x="238" y="368"/>
                    <a:pt x="238" y="364"/>
                  </a:cubicBezTo>
                  <a:cubicBezTo>
                    <a:pt x="239" y="359"/>
                    <a:pt x="232" y="358"/>
                    <a:pt x="237" y="355"/>
                  </a:cubicBezTo>
                  <a:cubicBezTo>
                    <a:pt x="241" y="351"/>
                    <a:pt x="252" y="357"/>
                    <a:pt x="256" y="345"/>
                  </a:cubicBezTo>
                  <a:cubicBezTo>
                    <a:pt x="259" y="332"/>
                    <a:pt x="255" y="329"/>
                    <a:pt x="256" y="325"/>
                  </a:cubicBezTo>
                  <a:cubicBezTo>
                    <a:pt x="257" y="320"/>
                    <a:pt x="265" y="324"/>
                    <a:pt x="262" y="316"/>
                  </a:cubicBezTo>
                  <a:cubicBezTo>
                    <a:pt x="260" y="309"/>
                    <a:pt x="254" y="295"/>
                    <a:pt x="254" y="295"/>
                  </a:cubicBezTo>
                  <a:cubicBezTo>
                    <a:pt x="252" y="286"/>
                    <a:pt x="252" y="286"/>
                    <a:pt x="252" y="286"/>
                  </a:cubicBezTo>
                  <a:cubicBezTo>
                    <a:pt x="247" y="280"/>
                    <a:pt x="247" y="280"/>
                    <a:pt x="247" y="280"/>
                  </a:cubicBezTo>
                  <a:cubicBezTo>
                    <a:pt x="256" y="277"/>
                    <a:pt x="256" y="277"/>
                    <a:pt x="256" y="277"/>
                  </a:cubicBezTo>
                  <a:cubicBezTo>
                    <a:pt x="256" y="277"/>
                    <a:pt x="264" y="283"/>
                    <a:pt x="266" y="271"/>
                  </a:cubicBezTo>
                  <a:cubicBezTo>
                    <a:pt x="270" y="259"/>
                    <a:pt x="269" y="255"/>
                    <a:pt x="265" y="251"/>
                  </a:cubicBezTo>
                  <a:cubicBezTo>
                    <a:pt x="261" y="248"/>
                    <a:pt x="256" y="245"/>
                    <a:pt x="256" y="245"/>
                  </a:cubicBezTo>
                  <a:cubicBezTo>
                    <a:pt x="246" y="235"/>
                    <a:pt x="246" y="235"/>
                    <a:pt x="246" y="235"/>
                  </a:cubicBezTo>
                  <a:cubicBezTo>
                    <a:pt x="252" y="200"/>
                    <a:pt x="252" y="200"/>
                    <a:pt x="252" y="200"/>
                  </a:cubicBezTo>
                  <a:cubicBezTo>
                    <a:pt x="244" y="177"/>
                    <a:pt x="244" y="177"/>
                    <a:pt x="244" y="177"/>
                  </a:cubicBezTo>
                  <a:cubicBezTo>
                    <a:pt x="247" y="169"/>
                    <a:pt x="247" y="169"/>
                    <a:pt x="247" y="169"/>
                  </a:cubicBezTo>
                  <a:cubicBezTo>
                    <a:pt x="244" y="158"/>
                    <a:pt x="244" y="158"/>
                    <a:pt x="244" y="158"/>
                  </a:cubicBezTo>
                  <a:cubicBezTo>
                    <a:pt x="248" y="152"/>
                    <a:pt x="248" y="152"/>
                    <a:pt x="248" y="152"/>
                  </a:cubicBezTo>
                  <a:cubicBezTo>
                    <a:pt x="241" y="133"/>
                    <a:pt x="241" y="133"/>
                    <a:pt x="241" y="133"/>
                  </a:cubicBezTo>
                  <a:cubicBezTo>
                    <a:pt x="249" y="122"/>
                    <a:pt x="249" y="122"/>
                    <a:pt x="249" y="122"/>
                  </a:cubicBezTo>
                  <a:cubicBezTo>
                    <a:pt x="246" y="113"/>
                    <a:pt x="246" y="113"/>
                    <a:pt x="246" y="113"/>
                  </a:cubicBezTo>
                  <a:cubicBezTo>
                    <a:pt x="246" y="113"/>
                    <a:pt x="258" y="85"/>
                    <a:pt x="270" y="82"/>
                  </a:cubicBezTo>
                  <a:cubicBezTo>
                    <a:pt x="280" y="79"/>
                    <a:pt x="300" y="85"/>
                    <a:pt x="300" y="85"/>
                  </a:cubicBezTo>
                  <a:cubicBezTo>
                    <a:pt x="305" y="73"/>
                    <a:pt x="305" y="73"/>
                    <a:pt x="305" y="73"/>
                  </a:cubicBezTo>
                  <a:cubicBezTo>
                    <a:pt x="304" y="58"/>
                    <a:pt x="304" y="58"/>
                    <a:pt x="304" y="58"/>
                  </a:cubicBezTo>
                  <a:cubicBezTo>
                    <a:pt x="290" y="48"/>
                    <a:pt x="290" y="48"/>
                    <a:pt x="290" y="48"/>
                  </a:cubicBezTo>
                  <a:cubicBezTo>
                    <a:pt x="309" y="16"/>
                    <a:pt x="309" y="16"/>
                    <a:pt x="309" y="16"/>
                  </a:cubicBezTo>
                  <a:cubicBezTo>
                    <a:pt x="310" y="6"/>
                    <a:pt x="310" y="6"/>
                    <a:pt x="310" y="6"/>
                  </a:cubicBezTo>
                  <a:cubicBezTo>
                    <a:pt x="314" y="1"/>
                    <a:pt x="314" y="1"/>
                    <a:pt x="314" y="1"/>
                  </a:cubicBezTo>
                  <a:lnTo>
                    <a:pt x="314" y="0"/>
                  </a:lnTo>
                  <a:close/>
                  <a:moveTo>
                    <a:pt x="19" y="334"/>
                  </a:moveTo>
                  <a:cubicBezTo>
                    <a:pt x="16" y="337"/>
                    <a:pt x="19" y="338"/>
                    <a:pt x="20" y="337"/>
                  </a:cubicBezTo>
                  <a:cubicBezTo>
                    <a:pt x="23" y="335"/>
                    <a:pt x="22" y="331"/>
                    <a:pt x="19" y="334"/>
                  </a:cubicBezTo>
                  <a:close/>
                  <a:moveTo>
                    <a:pt x="6" y="254"/>
                  </a:moveTo>
                  <a:cubicBezTo>
                    <a:pt x="9" y="254"/>
                    <a:pt x="10" y="253"/>
                    <a:pt x="7" y="252"/>
                  </a:cubicBezTo>
                  <a:cubicBezTo>
                    <a:pt x="3" y="252"/>
                    <a:pt x="4" y="254"/>
                    <a:pt x="6" y="254"/>
                  </a:cubicBezTo>
                  <a:close/>
                  <a:moveTo>
                    <a:pt x="15" y="359"/>
                  </a:moveTo>
                  <a:cubicBezTo>
                    <a:pt x="17" y="357"/>
                    <a:pt x="17" y="357"/>
                    <a:pt x="17" y="357"/>
                  </a:cubicBezTo>
                  <a:cubicBezTo>
                    <a:pt x="15" y="353"/>
                    <a:pt x="15" y="353"/>
                    <a:pt x="15" y="353"/>
                  </a:cubicBezTo>
                  <a:cubicBezTo>
                    <a:pt x="15" y="349"/>
                    <a:pt x="15" y="349"/>
                    <a:pt x="15" y="349"/>
                  </a:cubicBezTo>
                  <a:cubicBezTo>
                    <a:pt x="11" y="347"/>
                    <a:pt x="11" y="347"/>
                    <a:pt x="11" y="347"/>
                  </a:cubicBezTo>
                  <a:cubicBezTo>
                    <a:pt x="11" y="348"/>
                    <a:pt x="11" y="348"/>
                    <a:pt x="11" y="348"/>
                  </a:cubicBezTo>
                  <a:cubicBezTo>
                    <a:pt x="11" y="348"/>
                    <a:pt x="10" y="349"/>
                    <a:pt x="9" y="351"/>
                  </a:cubicBezTo>
                  <a:cubicBezTo>
                    <a:pt x="8" y="353"/>
                    <a:pt x="12" y="355"/>
                    <a:pt x="12" y="355"/>
                  </a:cubicBezTo>
                  <a:cubicBezTo>
                    <a:pt x="9" y="358"/>
                    <a:pt x="9" y="358"/>
                    <a:pt x="9" y="358"/>
                  </a:cubicBezTo>
                  <a:cubicBezTo>
                    <a:pt x="9" y="364"/>
                    <a:pt x="9" y="364"/>
                    <a:pt x="9" y="364"/>
                  </a:cubicBezTo>
                  <a:cubicBezTo>
                    <a:pt x="13" y="363"/>
                    <a:pt x="13" y="363"/>
                    <a:pt x="13" y="363"/>
                  </a:cubicBezTo>
                  <a:cubicBezTo>
                    <a:pt x="10" y="358"/>
                    <a:pt x="10" y="358"/>
                    <a:pt x="10" y="358"/>
                  </a:cubicBezTo>
                  <a:cubicBezTo>
                    <a:pt x="14" y="355"/>
                    <a:pt x="14" y="355"/>
                    <a:pt x="14" y="355"/>
                  </a:cubicBezTo>
                  <a:cubicBezTo>
                    <a:pt x="15" y="355"/>
                    <a:pt x="15" y="355"/>
                    <a:pt x="15" y="355"/>
                  </a:cubicBezTo>
                  <a:cubicBezTo>
                    <a:pt x="14" y="357"/>
                    <a:pt x="14" y="357"/>
                    <a:pt x="14" y="357"/>
                  </a:cubicBezTo>
                  <a:lnTo>
                    <a:pt x="15" y="359"/>
                  </a:lnTo>
                  <a:close/>
                  <a:moveTo>
                    <a:pt x="6" y="271"/>
                  </a:moveTo>
                  <a:cubicBezTo>
                    <a:pt x="7" y="271"/>
                    <a:pt x="7" y="271"/>
                    <a:pt x="7" y="271"/>
                  </a:cubicBezTo>
                  <a:cubicBezTo>
                    <a:pt x="8" y="267"/>
                    <a:pt x="8" y="267"/>
                    <a:pt x="8" y="267"/>
                  </a:cubicBezTo>
                  <a:cubicBezTo>
                    <a:pt x="7" y="267"/>
                    <a:pt x="7" y="267"/>
                    <a:pt x="7" y="267"/>
                  </a:cubicBezTo>
                  <a:lnTo>
                    <a:pt x="6" y="271"/>
                  </a:lnTo>
                  <a:close/>
                  <a:moveTo>
                    <a:pt x="16" y="341"/>
                  </a:moveTo>
                  <a:cubicBezTo>
                    <a:pt x="16" y="344"/>
                    <a:pt x="16" y="344"/>
                    <a:pt x="16" y="344"/>
                  </a:cubicBezTo>
                  <a:cubicBezTo>
                    <a:pt x="14" y="345"/>
                    <a:pt x="14" y="345"/>
                    <a:pt x="14" y="345"/>
                  </a:cubicBezTo>
                  <a:cubicBezTo>
                    <a:pt x="14" y="345"/>
                    <a:pt x="16" y="353"/>
                    <a:pt x="20" y="353"/>
                  </a:cubicBezTo>
                  <a:cubicBezTo>
                    <a:pt x="26" y="353"/>
                    <a:pt x="22" y="344"/>
                    <a:pt x="22" y="344"/>
                  </a:cubicBezTo>
                  <a:cubicBezTo>
                    <a:pt x="17" y="341"/>
                    <a:pt x="17" y="341"/>
                    <a:pt x="17" y="341"/>
                  </a:cubicBezTo>
                  <a:lnTo>
                    <a:pt x="16" y="341"/>
                  </a:lnTo>
                  <a:close/>
                  <a:moveTo>
                    <a:pt x="25" y="352"/>
                  </a:moveTo>
                  <a:cubicBezTo>
                    <a:pt x="29" y="357"/>
                    <a:pt x="29" y="357"/>
                    <a:pt x="29" y="357"/>
                  </a:cubicBezTo>
                  <a:cubicBezTo>
                    <a:pt x="33" y="355"/>
                    <a:pt x="33" y="355"/>
                    <a:pt x="33" y="355"/>
                  </a:cubicBezTo>
                  <a:cubicBezTo>
                    <a:pt x="27" y="350"/>
                    <a:pt x="27" y="350"/>
                    <a:pt x="27" y="350"/>
                  </a:cubicBezTo>
                  <a:lnTo>
                    <a:pt x="25" y="352"/>
                  </a:lnTo>
                  <a:close/>
                  <a:moveTo>
                    <a:pt x="28" y="310"/>
                  </a:moveTo>
                  <a:cubicBezTo>
                    <a:pt x="32" y="308"/>
                    <a:pt x="32" y="308"/>
                    <a:pt x="32" y="308"/>
                  </a:cubicBezTo>
                  <a:cubicBezTo>
                    <a:pt x="34" y="297"/>
                    <a:pt x="34" y="297"/>
                    <a:pt x="34" y="297"/>
                  </a:cubicBezTo>
                  <a:cubicBezTo>
                    <a:pt x="33" y="296"/>
                    <a:pt x="33" y="296"/>
                    <a:pt x="33" y="296"/>
                  </a:cubicBezTo>
                  <a:cubicBezTo>
                    <a:pt x="29" y="301"/>
                    <a:pt x="29" y="301"/>
                    <a:pt x="29" y="301"/>
                  </a:cubicBezTo>
                  <a:cubicBezTo>
                    <a:pt x="29" y="301"/>
                    <a:pt x="28" y="301"/>
                    <a:pt x="26" y="302"/>
                  </a:cubicBezTo>
                  <a:cubicBezTo>
                    <a:pt x="24" y="302"/>
                    <a:pt x="24" y="304"/>
                    <a:pt x="24" y="304"/>
                  </a:cubicBezTo>
                  <a:lnTo>
                    <a:pt x="28" y="310"/>
                  </a:lnTo>
                  <a:close/>
                  <a:moveTo>
                    <a:pt x="7" y="280"/>
                  </a:moveTo>
                  <a:cubicBezTo>
                    <a:pt x="10" y="283"/>
                    <a:pt x="10" y="283"/>
                    <a:pt x="10" y="283"/>
                  </a:cubicBezTo>
                  <a:cubicBezTo>
                    <a:pt x="9" y="278"/>
                    <a:pt x="9" y="278"/>
                    <a:pt x="9" y="278"/>
                  </a:cubicBezTo>
                  <a:lnTo>
                    <a:pt x="7" y="280"/>
                  </a:lnTo>
                  <a:close/>
                  <a:moveTo>
                    <a:pt x="10" y="329"/>
                  </a:moveTo>
                  <a:cubicBezTo>
                    <a:pt x="11" y="331"/>
                    <a:pt x="11" y="331"/>
                    <a:pt x="11" y="331"/>
                  </a:cubicBezTo>
                  <a:cubicBezTo>
                    <a:pt x="12" y="331"/>
                    <a:pt x="12" y="331"/>
                    <a:pt x="12" y="331"/>
                  </a:cubicBezTo>
                  <a:cubicBezTo>
                    <a:pt x="14" y="334"/>
                    <a:pt x="14" y="334"/>
                    <a:pt x="14" y="334"/>
                  </a:cubicBezTo>
                  <a:cubicBezTo>
                    <a:pt x="12" y="336"/>
                    <a:pt x="12" y="336"/>
                    <a:pt x="12" y="336"/>
                  </a:cubicBezTo>
                  <a:cubicBezTo>
                    <a:pt x="15" y="337"/>
                    <a:pt x="15" y="337"/>
                    <a:pt x="15" y="337"/>
                  </a:cubicBezTo>
                  <a:cubicBezTo>
                    <a:pt x="16" y="333"/>
                    <a:pt x="16" y="333"/>
                    <a:pt x="16" y="333"/>
                  </a:cubicBezTo>
                  <a:cubicBezTo>
                    <a:pt x="12" y="328"/>
                    <a:pt x="12" y="328"/>
                    <a:pt x="12" y="328"/>
                  </a:cubicBezTo>
                  <a:lnTo>
                    <a:pt x="10" y="329"/>
                  </a:lnTo>
                  <a:close/>
                  <a:moveTo>
                    <a:pt x="9" y="290"/>
                  </a:moveTo>
                  <a:cubicBezTo>
                    <a:pt x="8" y="290"/>
                    <a:pt x="8" y="290"/>
                    <a:pt x="8" y="290"/>
                  </a:cubicBezTo>
                  <a:cubicBezTo>
                    <a:pt x="8" y="290"/>
                    <a:pt x="10" y="294"/>
                    <a:pt x="11" y="295"/>
                  </a:cubicBezTo>
                  <a:cubicBezTo>
                    <a:pt x="12" y="296"/>
                    <a:pt x="14" y="298"/>
                    <a:pt x="14" y="298"/>
                  </a:cubicBezTo>
                  <a:cubicBezTo>
                    <a:pt x="14" y="298"/>
                    <a:pt x="15" y="296"/>
                    <a:pt x="13" y="294"/>
                  </a:cubicBezTo>
                  <a:cubicBezTo>
                    <a:pt x="12" y="292"/>
                    <a:pt x="9" y="290"/>
                    <a:pt x="9" y="290"/>
                  </a:cubicBezTo>
                  <a:close/>
                  <a:moveTo>
                    <a:pt x="13" y="340"/>
                  </a:moveTo>
                  <a:cubicBezTo>
                    <a:pt x="11" y="337"/>
                    <a:pt x="11" y="337"/>
                    <a:pt x="11" y="337"/>
                  </a:cubicBezTo>
                  <a:cubicBezTo>
                    <a:pt x="8" y="340"/>
                    <a:pt x="8" y="340"/>
                    <a:pt x="8" y="340"/>
                  </a:cubicBezTo>
                  <a:cubicBezTo>
                    <a:pt x="9" y="342"/>
                    <a:pt x="9" y="342"/>
                    <a:pt x="9" y="342"/>
                  </a:cubicBezTo>
                  <a:lnTo>
                    <a:pt x="13" y="340"/>
                  </a:lnTo>
                  <a:close/>
                  <a:moveTo>
                    <a:pt x="9" y="324"/>
                  </a:moveTo>
                  <a:cubicBezTo>
                    <a:pt x="11" y="325"/>
                    <a:pt x="13" y="325"/>
                    <a:pt x="13" y="325"/>
                  </a:cubicBezTo>
                  <a:cubicBezTo>
                    <a:pt x="11" y="320"/>
                    <a:pt x="11" y="320"/>
                    <a:pt x="11" y="320"/>
                  </a:cubicBezTo>
                  <a:cubicBezTo>
                    <a:pt x="13" y="318"/>
                    <a:pt x="13" y="318"/>
                    <a:pt x="13" y="318"/>
                  </a:cubicBezTo>
                  <a:cubicBezTo>
                    <a:pt x="10" y="310"/>
                    <a:pt x="10" y="310"/>
                    <a:pt x="10" y="310"/>
                  </a:cubicBezTo>
                  <a:cubicBezTo>
                    <a:pt x="9" y="313"/>
                    <a:pt x="9" y="313"/>
                    <a:pt x="9" y="313"/>
                  </a:cubicBezTo>
                  <a:cubicBezTo>
                    <a:pt x="11" y="317"/>
                    <a:pt x="11" y="317"/>
                    <a:pt x="11" y="317"/>
                  </a:cubicBezTo>
                  <a:cubicBezTo>
                    <a:pt x="7" y="318"/>
                    <a:pt x="7" y="318"/>
                    <a:pt x="7" y="318"/>
                  </a:cubicBezTo>
                  <a:cubicBezTo>
                    <a:pt x="7" y="318"/>
                    <a:pt x="7" y="322"/>
                    <a:pt x="9" y="324"/>
                  </a:cubicBezTo>
                  <a:close/>
                  <a:moveTo>
                    <a:pt x="7" y="286"/>
                  </a:moveTo>
                  <a:cubicBezTo>
                    <a:pt x="11" y="289"/>
                    <a:pt x="11" y="289"/>
                    <a:pt x="11" y="289"/>
                  </a:cubicBezTo>
                  <a:cubicBezTo>
                    <a:pt x="9" y="284"/>
                    <a:pt x="9" y="284"/>
                    <a:pt x="9" y="284"/>
                  </a:cubicBezTo>
                  <a:lnTo>
                    <a:pt x="7" y="286"/>
                  </a:lnTo>
                  <a:close/>
                  <a:moveTo>
                    <a:pt x="11" y="301"/>
                  </a:moveTo>
                  <a:cubicBezTo>
                    <a:pt x="12" y="301"/>
                    <a:pt x="16" y="303"/>
                    <a:pt x="16" y="303"/>
                  </a:cubicBezTo>
                  <a:cubicBezTo>
                    <a:pt x="16" y="301"/>
                    <a:pt x="16" y="301"/>
                    <a:pt x="16" y="301"/>
                  </a:cubicBezTo>
                  <a:cubicBezTo>
                    <a:pt x="16" y="301"/>
                    <a:pt x="11" y="298"/>
                    <a:pt x="10" y="298"/>
                  </a:cubicBezTo>
                  <a:cubicBezTo>
                    <a:pt x="9" y="298"/>
                    <a:pt x="10" y="300"/>
                    <a:pt x="11" y="301"/>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5" name="Germany" descr="© INSCALE GmbH, 05.05.2010&#10;http://www.presentationload.com/">
              <a:extLst>
                <a:ext uri="{FF2B5EF4-FFF2-40B4-BE49-F238E27FC236}">
                  <a16:creationId xmlns:a16="http://schemas.microsoft.com/office/drawing/2014/main" id="{C4084A2E-6A12-49BA-8A82-2A4D6171CD53}"/>
                </a:ext>
              </a:extLst>
            </p:cNvPr>
            <p:cNvSpPr>
              <a:spLocks noEditPoints="1"/>
            </p:cNvSpPr>
            <p:nvPr/>
          </p:nvSpPr>
          <p:spPr bwMode="gray">
            <a:xfrm>
              <a:off x="4511541" y="3435527"/>
              <a:ext cx="1062836" cy="1433706"/>
            </a:xfrm>
            <a:custGeom>
              <a:avLst/>
              <a:gdLst/>
              <a:ahLst/>
              <a:cxnLst>
                <a:cxn ang="0">
                  <a:pos x="296" y="88"/>
                </a:cxn>
                <a:cxn ang="0">
                  <a:pos x="316" y="94"/>
                </a:cxn>
                <a:cxn ang="0">
                  <a:pos x="301" y="195"/>
                </a:cxn>
                <a:cxn ang="0">
                  <a:pos x="291" y="184"/>
                </a:cxn>
                <a:cxn ang="0">
                  <a:pos x="772" y="96"/>
                </a:cxn>
                <a:cxn ang="0">
                  <a:pos x="777" y="96"/>
                </a:cxn>
                <a:cxn ang="0">
                  <a:pos x="793" y="138"/>
                </a:cxn>
                <a:cxn ang="0">
                  <a:pos x="821" y="130"/>
                </a:cxn>
                <a:cxn ang="0">
                  <a:pos x="775" y="70"/>
                </a:cxn>
                <a:cxn ang="0">
                  <a:pos x="783" y="91"/>
                </a:cxn>
                <a:cxn ang="0">
                  <a:pos x="847" y="179"/>
                </a:cxn>
                <a:cxn ang="0">
                  <a:pos x="834" y="171"/>
                </a:cxn>
                <a:cxn ang="0">
                  <a:pos x="596" y="180"/>
                </a:cxn>
                <a:cxn ang="0">
                  <a:pos x="550" y="109"/>
                </a:cxn>
                <a:cxn ang="0">
                  <a:pos x="749" y="104"/>
                </a:cxn>
                <a:cxn ang="0">
                  <a:pos x="146" y="231"/>
                </a:cxn>
                <a:cxn ang="0">
                  <a:pos x="210" y="221"/>
                </a:cxn>
                <a:cxn ang="0">
                  <a:pos x="972" y="618"/>
                </a:cxn>
                <a:cxn ang="0">
                  <a:pos x="928" y="434"/>
                </a:cxn>
                <a:cxn ang="0">
                  <a:pos x="853" y="221"/>
                </a:cxn>
                <a:cxn ang="0">
                  <a:pos x="788" y="151"/>
                </a:cxn>
                <a:cxn ang="0">
                  <a:pos x="689" y="130"/>
                </a:cxn>
                <a:cxn ang="0">
                  <a:pos x="656" y="158"/>
                </a:cxn>
                <a:cxn ang="0">
                  <a:pos x="575" y="200"/>
                </a:cxn>
                <a:cxn ang="0">
                  <a:pos x="550" y="161"/>
                </a:cxn>
                <a:cxn ang="0">
                  <a:pos x="464" y="130"/>
                </a:cxn>
                <a:cxn ang="0">
                  <a:pos x="397" y="47"/>
                </a:cxn>
                <a:cxn ang="0">
                  <a:pos x="348" y="94"/>
                </a:cxn>
                <a:cxn ang="0">
                  <a:pos x="332" y="158"/>
                </a:cxn>
                <a:cxn ang="0">
                  <a:pos x="384" y="221"/>
                </a:cxn>
                <a:cxn ang="0">
                  <a:pos x="272" y="255"/>
                </a:cxn>
                <a:cxn ang="0">
                  <a:pos x="174" y="231"/>
                </a:cxn>
                <a:cxn ang="0">
                  <a:pos x="148" y="374"/>
                </a:cxn>
                <a:cxn ang="0">
                  <a:pos x="102" y="532"/>
                </a:cxn>
                <a:cxn ang="0">
                  <a:pos x="37" y="590"/>
                </a:cxn>
                <a:cxn ang="0">
                  <a:pos x="24" y="709"/>
                </a:cxn>
                <a:cxn ang="0">
                  <a:pos x="21" y="841"/>
                </a:cxn>
                <a:cxn ang="0">
                  <a:pos x="76" y="992"/>
                </a:cxn>
                <a:cxn ang="0">
                  <a:pos x="153" y="1005"/>
                </a:cxn>
                <a:cxn ang="0">
                  <a:pos x="195" y="1104"/>
                </a:cxn>
                <a:cxn ang="0">
                  <a:pos x="213" y="1285"/>
                </a:cxn>
                <a:cxn ang="0">
                  <a:pos x="283" y="1249"/>
                </a:cxn>
                <a:cxn ang="0">
                  <a:pos x="417" y="1285"/>
                </a:cxn>
                <a:cxn ang="0">
                  <a:pos x="503" y="1291"/>
                </a:cxn>
                <a:cxn ang="0">
                  <a:pos x="599" y="1306"/>
                </a:cxn>
                <a:cxn ang="0">
                  <a:pos x="762" y="1267"/>
                </a:cxn>
                <a:cxn ang="0">
                  <a:pos x="757" y="1189"/>
                </a:cxn>
                <a:cxn ang="0">
                  <a:pos x="824" y="1031"/>
                </a:cxn>
                <a:cxn ang="0">
                  <a:pos x="720" y="880"/>
                </a:cxn>
                <a:cxn ang="0">
                  <a:pos x="736" y="800"/>
                </a:cxn>
                <a:cxn ang="0">
                  <a:pos x="902" y="712"/>
                </a:cxn>
                <a:cxn ang="0">
                  <a:pos x="967" y="704"/>
                </a:cxn>
                <a:cxn ang="0">
                  <a:pos x="138" y="234"/>
                </a:cxn>
                <a:cxn ang="0">
                  <a:pos x="239" y="216"/>
                </a:cxn>
                <a:cxn ang="0">
                  <a:pos x="278" y="68"/>
                </a:cxn>
                <a:cxn ang="0">
                  <a:pos x="280" y="49"/>
                </a:cxn>
                <a:cxn ang="0">
                  <a:pos x="291" y="26"/>
                </a:cxn>
                <a:cxn ang="0">
                  <a:pos x="296" y="0"/>
                </a:cxn>
                <a:cxn ang="0">
                  <a:pos x="265" y="229"/>
                </a:cxn>
                <a:cxn ang="0">
                  <a:pos x="241" y="151"/>
                </a:cxn>
              </a:cxnLst>
              <a:rect l="0" t="0" r="r" b="b"/>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6" name="Serbia" descr="© INSCALE GmbH, 05.05.2010&#10;http://www.presentationload.com/">
              <a:extLst>
                <a:ext uri="{FF2B5EF4-FFF2-40B4-BE49-F238E27FC236}">
                  <a16:creationId xmlns:a16="http://schemas.microsoft.com/office/drawing/2014/main" id="{B9EF2F2A-2340-43C6-B582-FA65EF710311}"/>
                </a:ext>
              </a:extLst>
            </p:cNvPr>
            <p:cNvSpPr>
              <a:spLocks/>
            </p:cNvSpPr>
            <p:nvPr/>
          </p:nvSpPr>
          <p:spPr bwMode="gray">
            <a:xfrm>
              <a:off x="6115429" y="5002492"/>
              <a:ext cx="608482" cy="682336"/>
            </a:xfrm>
            <a:custGeom>
              <a:avLst/>
              <a:gdLst/>
              <a:ahLst/>
              <a:cxnLst>
                <a:cxn ang="0">
                  <a:pos x="137" y="108"/>
                </a:cxn>
                <a:cxn ang="0">
                  <a:pos x="136" y="89"/>
                </a:cxn>
                <a:cxn ang="0">
                  <a:pos x="134" y="77"/>
                </a:cxn>
                <a:cxn ang="0">
                  <a:pos x="135" y="65"/>
                </a:cxn>
                <a:cxn ang="0">
                  <a:pos x="128" y="58"/>
                </a:cxn>
                <a:cxn ang="0">
                  <a:pos x="105" y="65"/>
                </a:cxn>
                <a:cxn ang="0">
                  <a:pos x="96" y="56"/>
                </a:cxn>
                <a:cxn ang="0">
                  <a:pos x="94" y="41"/>
                </a:cxn>
                <a:cxn ang="0">
                  <a:pos x="77" y="38"/>
                </a:cxn>
                <a:cxn ang="0">
                  <a:pos x="65" y="24"/>
                </a:cxn>
                <a:cxn ang="0">
                  <a:pos x="57" y="11"/>
                </a:cxn>
                <a:cxn ang="0">
                  <a:pos x="50" y="9"/>
                </a:cxn>
                <a:cxn ang="0">
                  <a:pos x="31" y="5"/>
                </a:cxn>
                <a:cxn ang="0">
                  <a:pos x="11" y="14"/>
                </a:cxn>
                <a:cxn ang="0">
                  <a:pos x="0" y="19"/>
                </a:cxn>
                <a:cxn ang="0">
                  <a:pos x="8" y="33"/>
                </a:cxn>
                <a:cxn ang="0">
                  <a:pos x="14" y="48"/>
                </a:cxn>
                <a:cxn ang="0">
                  <a:pos x="14" y="50"/>
                </a:cxn>
                <a:cxn ang="0">
                  <a:pos x="24" y="64"/>
                </a:cxn>
                <a:cxn ang="0">
                  <a:pos x="15" y="82"/>
                </a:cxn>
                <a:cxn ang="0">
                  <a:pos x="24" y="92"/>
                </a:cxn>
                <a:cxn ang="0">
                  <a:pos x="21" y="106"/>
                </a:cxn>
                <a:cxn ang="0">
                  <a:pos x="24" y="124"/>
                </a:cxn>
                <a:cxn ang="0">
                  <a:pos x="31" y="132"/>
                </a:cxn>
                <a:cxn ang="0">
                  <a:pos x="47" y="143"/>
                </a:cxn>
                <a:cxn ang="0">
                  <a:pos x="64" y="155"/>
                </a:cxn>
                <a:cxn ang="0">
                  <a:pos x="65" y="158"/>
                </a:cxn>
                <a:cxn ang="0">
                  <a:pos x="73" y="154"/>
                </a:cxn>
                <a:cxn ang="0">
                  <a:pos x="77" y="145"/>
                </a:cxn>
                <a:cxn ang="0">
                  <a:pos x="78" y="138"/>
                </a:cxn>
                <a:cxn ang="0">
                  <a:pos x="83" y="134"/>
                </a:cxn>
                <a:cxn ang="0">
                  <a:pos x="83" y="140"/>
                </a:cxn>
                <a:cxn ang="0">
                  <a:pos x="88" y="141"/>
                </a:cxn>
                <a:cxn ang="0">
                  <a:pos x="90" y="143"/>
                </a:cxn>
                <a:cxn ang="0">
                  <a:pos x="98" y="146"/>
                </a:cxn>
                <a:cxn ang="0">
                  <a:pos x="102" y="150"/>
                </a:cxn>
                <a:cxn ang="0">
                  <a:pos x="107" y="154"/>
                </a:cxn>
                <a:cxn ang="0">
                  <a:pos x="112" y="156"/>
                </a:cxn>
                <a:cxn ang="0">
                  <a:pos x="118" y="161"/>
                </a:cxn>
                <a:cxn ang="0">
                  <a:pos x="116" y="170"/>
                </a:cxn>
                <a:cxn ang="0">
                  <a:pos x="114" y="176"/>
                </a:cxn>
                <a:cxn ang="0">
                  <a:pos x="125" y="172"/>
                </a:cxn>
                <a:cxn ang="0">
                  <a:pos x="140" y="170"/>
                </a:cxn>
                <a:cxn ang="0">
                  <a:pos x="143" y="150"/>
                </a:cxn>
                <a:cxn ang="0">
                  <a:pos x="150" y="142"/>
                </a:cxn>
                <a:cxn ang="0">
                  <a:pos x="150" y="119"/>
                </a:cxn>
              </a:cxnLst>
              <a:rect l="0" t="0" r="r" b="b"/>
              <a:pathLst>
                <a:path w="158" h="177">
                  <a:moveTo>
                    <a:pt x="150" y="119"/>
                  </a:moveTo>
                  <a:cubicBezTo>
                    <a:pt x="148" y="117"/>
                    <a:pt x="139" y="115"/>
                    <a:pt x="139" y="115"/>
                  </a:cubicBezTo>
                  <a:cubicBezTo>
                    <a:pt x="137" y="108"/>
                    <a:pt x="137" y="108"/>
                    <a:pt x="137" y="108"/>
                  </a:cubicBezTo>
                  <a:cubicBezTo>
                    <a:pt x="131" y="102"/>
                    <a:pt x="131" y="102"/>
                    <a:pt x="131" y="102"/>
                  </a:cubicBezTo>
                  <a:cubicBezTo>
                    <a:pt x="132" y="91"/>
                    <a:pt x="132" y="91"/>
                    <a:pt x="132" y="91"/>
                  </a:cubicBezTo>
                  <a:cubicBezTo>
                    <a:pt x="132" y="91"/>
                    <a:pt x="135" y="90"/>
                    <a:pt x="136" y="89"/>
                  </a:cubicBezTo>
                  <a:cubicBezTo>
                    <a:pt x="137" y="87"/>
                    <a:pt x="137" y="83"/>
                    <a:pt x="137" y="83"/>
                  </a:cubicBezTo>
                  <a:cubicBezTo>
                    <a:pt x="137" y="83"/>
                    <a:pt x="140" y="80"/>
                    <a:pt x="139" y="77"/>
                  </a:cubicBezTo>
                  <a:cubicBezTo>
                    <a:pt x="138" y="74"/>
                    <a:pt x="134" y="77"/>
                    <a:pt x="134" y="77"/>
                  </a:cubicBezTo>
                  <a:cubicBezTo>
                    <a:pt x="132" y="69"/>
                    <a:pt x="132" y="69"/>
                    <a:pt x="132" y="69"/>
                  </a:cubicBezTo>
                  <a:cubicBezTo>
                    <a:pt x="134" y="69"/>
                    <a:pt x="134" y="69"/>
                    <a:pt x="134" y="69"/>
                  </a:cubicBezTo>
                  <a:cubicBezTo>
                    <a:pt x="135" y="65"/>
                    <a:pt x="135" y="65"/>
                    <a:pt x="135" y="65"/>
                  </a:cubicBezTo>
                  <a:cubicBezTo>
                    <a:pt x="138" y="66"/>
                    <a:pt x="138" y="66"/>
                    <a:pt x="138" y="66"/>
                  </a:cubicBezTo>
                  <a:cubicBezTo>
                    <a:pt x="139" y="63"/>
                    <a:pt x="139" y="63"/>
                    <a:pt x="139" y="63"/>
                  </a:cubicBezTo>
                  <a:cubicBezTo>
                    <a:pt x="139" y="63"/>
                    <a:pt x="135" y="60"/>
                    <a:pt x="128" y="58"/>
                  </a:cubicBezTo>
                  <a:cubicBezTo>
                    <a:pt x="123" y="58"/>
                    <a:pt x="122" y="71"/>
                    <a:pt x="119" y="71"/>
                  </a:cubicBezTo>
                  <a:cubicBezTo>
                    <a:pt x="116" y="72"/>
                    <a:pt x="116" y="65"/>
                    <a:pt x="113" y="64"/>
                  </a:cubicBezTo>
                  <a:cubicBezTo>
                    <a:pt x="111" y="62"/>
                    <a:pt x="108" y="67"/>
                    <a:pt x="105" y="65"/>
                  </a:cubicBezTo>
                  <a:cubicBezTo>
                    <a:pt x="102" y="65"/>
                    <a:pt x="100" y="61"/>
                    <a:pt x="99" y="60"/>
                  </a:cubicBezTo>
                  <a:cubicBezTo>
                    <a:pt x="97" y="60"/>
                    <a:pt x="90" y="58"/>
                    <a:pt x="90" y="58"/>
                  </a:cubicBezTo>
                  <a:cubicBezTo>
                    <a:pt x="96" y="56"/>
                    <a:pt x="96" y="56"/>
                    <a:pt x="96" y="56"/>
                  </a:cubicBezTo>
                  <a:cubicBezTo>
                    <a:pt x="97" y="53"/>
                    <a:pt x="97" y="53"/>
                    <a:pt x="97" y="53"/>
                  </a:cubicBezTo>
                  <a:cubicBezTo>
                    <a:pt x="90" y="52"/>
                    <a:pt x="90" y="52"/>
                    <a:pt x="90" y="52"/>
                  </a:cubicBezTo>
                  <a:cubicBezTo>
                    <a:pt x="90" y="52"/>
                    <a:pt x="94" y="46"/>
                    <a:pt x="94" y="41"/>
                  </a:cubicBezTo>
                  <a:cubicBezTo>
                    <a:pt x="93" y="35"/>
                    <a:pt x="84" y="39"/>
                    <a:pt x="84" y="39"/>
                  </a:cubicBezTo>
                  <a:cubicBezTo>
                    <a:pt x="81" y="36"/>
                    <a:pt x="81" y="36"/>
                    <a:pt x="81" y="36"/>
                  </a:cubicBezTo>
                  <a:cubicBezTo>
                    <a:pt x="77" y="38"/>
                    <a:pt x="77" y="38"/>
                    <a:pt x="77" y="38"/>
                  </a:cubicBezTo>
                  <a:cubicBezTo>
                    <a:pt x="66" y="30"/>
                    <a:pt x="66" y="30"/>
                    <a:pt x="66" y="30"/>
                  </a:cubicBezTo>
                  <a:cubicBezTo>
                    <a:pt x="69" y="27"/>
                    <a:pt x="69" y="27"/>
                    <a:pt x="69" y="27"/>
                  </a:cubicBezTo>
                  <a:cubicBezTo>
                    <a:pt x="65" y="24"/>
                    <a:pt x="65" y="24"/>
                    <a:pt x="65" y="24"/>
                  </a:cubicBezTo>
                  <a:cubicBezTo>
                    <a:pt x="67" y="16"/>
                    <a:pt x="67" y="16"/>
                    <a:pt x="67" y="16"/>
                  </a:cubicBezTo>
                  <a:cubicBezTo>
                    <a:pt x="67" y="16"/>
                    <a:pt x="63" y="19"/>
                    <a:pt x="61" y="19"/>
                  </a:cubicBezTo>
                  <a:cubicBezTo>
                    <a:pt x="58" y="19"/>
                    <a:pt x="57" y="11"/>
                    <a:pt x="57" y="11"/>
                  </a:cubicBezTo>
                  <a:cubicBezTo>
                    <a:pt x="55" y="11"/>
                    <a:pt x="55" y="11"/>
                    <a:pt x="55" y="11"/>
                  </a:cubicBezTo>
                  <a:cubicBezTo>
                    <a:pt x="53" y="8"/>
                    <a:pt x="53" y="8"/>
                    <a:pt x="53" y="8"/>
                  </a:cubicBezTo>
                  <a:cubicBezTo>
                    <a:pt x="50" y="9"/>
                    <a:pt x="50" y="9"/>
                    <a:pt x="50" y="9"/>
                  </a:cubicBezTo>
                  <a:cubicBezTo>
                    <a:pt x="45" y="1"/>
                    <a:pt x="45" y="1"/>
                    <a:pt x="45" y="1"/>
                  </a:cubicBezTo>
                  <a:cubicBezTo>
                    <a:pt x="39" y="1"/>
                    <a:pt x="39" y="1"/>
                    <a:pt x="39" y="1"/>
                  </a:cubicBezTo>
                  <a:cubicBezTo>
                    <a:pt x="32" y="0"/>
                    <a:pt x="31" y="5"/>
                    <a:pt x="31" y="5"/>
                  </a:cubicBezTo>
                  <a:cubicBezTo>
                    <a:pt x="31" y="5"/>
                    <a:pt x="28" y="3"/>
                    <a:pt x="26" y="3"/>
                  </a:cubicBezTo>
                  <a:cubicBezTo>
                    <a:pt x="24" y="3"/>
                    <a:pt x="21" y="6"/>
                    <a:pt x="19" y="8"/>
                  </a:cubicBezTo>
                  <a:cubicBezTo>
                    <a:pt x="17" y="11"/>
                    <a:pt x="11" y="14"/>
                    <a:pt x="11" y="14"/>
                  </a:cubicBezTo>
                  <a:cubicBezTo>
                    <a:pt x="7" y="13"/>
                    <a:pt x="7" y="13"/>
                    <a:pt x="7" y="13"/>
                  </a:cubicBezTo>
                  <a:cubicBezTo>
                    <a:pt x="6" y="16"/>
                    <a:pt x="6" y="16"/>
                    <a:pt x="6" y="16"/>
                  </a:cubicBezTo>
                  <a:cubicBezTo>
                    <a:pt x="0" y="19"/>
                    <a:pt x="0" y="19"/>
                    <a:pt x="0" y="19"/>
                  </a:cubicBezTo>
                  <a:cubicBezTo>
                    <a:pt x="2" y="21"/>
                    <a:pt x="4" y="24"/>
                    <a:pt x="4" y="24"/>
                  </a:cubicBezTo>
                  <a:cubicBezTo>
                    <a:pt x="4" y="28"/>
                    <a:pt x="0" y="32"/>
                    <a:pt x="2" y="33"/>
                  </a:cubicBezTo>
                  <a:cubicBezTo>
                    <a:pt x="5" y="37"/>
                    <a:pt x="5" y="33"/>
                    <a:pt x="8" y="33"/>
                  </a:cubicBezTo>
                  <a:cubicBezTo>
                    <a:pt x="12" y="33"/>
                    <a:pt x="11" y="37"/>
                    <a:pt x="6" y="39"/>
                  </a:cubicBezTo>
                  <a:cubicBezTo>
                    <a:pt x="2" y="40"/>
                    <a:pt x="6" y="43"/>
                    <a:pt x="6" y="43"/>
                  </a:cubicBezTo>
                  <a:cubicBezTo>
                    <a:pt x="14" y="48"/>
                    <a:pt x="14" y="48"/>
                    <a:pt x="14" y="48"/>
                  </a:cubicBezTo>
                  <a:cubicBezTo>
                    <a:pt x="22" y="48"/>
                    <a:pt x="22" y="48"/>
                    <a:pt x="22" y="48"/>
                  </a:cubicBezTo>
                  <a:cubicBezTo>
                    <a:pt x="22" y="50"/>
                    <a:pt x="22" y="50"/>
                    <a:pt x="22" y="50"/>
                  </a:cubicBezTo>
                  <a:cubicBezTo>
                    <a:pt x="14" y="50"/>
                    <a:pt x="14" y="50"/>
                    <a:pt x="14" y="50"/>
                  </a:cubicBezTo>
                  <a:cubicBezTo>
                    <a:pt x="11" y="54"/>
                    <a:pt x="11" y="54"/>
                    <a:pt x="11" y="54"/>
                  </a:cubicBezTo>
                  <a:cubicBezTo>
                    <a:pt x="13" y="62"/>
                    <a:pt x="13" y="62"/>
                    <a:pt x="13" y="62"/>
                  </a:cubicBezTo>
                  <a:cubicBezTo>
                    <a:pt x="24" y="64"/>
                    <a:pt x="24" y="64"/>
                    <a:pt x="24" y="64"/>
                  </a:cubicBezTo>
                  <a:cubicBezTo>
                    <a:pt x="21" y="66"/>
                    <a:pt x="21" y="66"/>
                    <a:pt x="21" y="66"/>
                  </a:cubicBezTo>
                  <a:cubicBezTo>
                    <a:pt x="21" y="66"/>
                    <a:pt x="21" y="73"/>
                    <a:pt x="19" y="75"/>
                  </a:cubicBezTo>
                  <a:cubicBezTo>
                    <a:pt x="18" y="78"/>
                    <a:pt x="15" y="82"/>
                    <a:pt x="15" y="82"/>
                  </a:cubicBezTo>
                  <a:cubicBezTo>
                    <a:pt x="16" y="85"/>
                    <a:pt x="16" y="85"/>
                    <a:pt x="16" y="85"/>
                  </a:cubicBezTo>
                  <a:cubicBezTo>
                    <a:pt x="16" y="85"/>
                    <a:pt x="13" y="90"/>
                    <a:pt x="15" y="91"/>
                  </a:cubicBezTo>
                  <a:cubicBezTo>
                    <a:pt x="18" y="92"/>
                    <a:pt x="24" y="92"/>
                    <a:pt x="24" y="92"/>
                  </a:cubicBezTo>
                  <a:cubicBezTo>
                    <a:pt x="34" y="101"/>
                    <a:pt x="34" y="101"/>
                    <a:pt x="34" y="101"/>
                  </a:cubicBezTo>
                  <a:cubicBezTo>
                    <a:pt x="34" y="101"/>
                    <a:pt x="34" y="106"/>
                    <a:pt x="31" y="106"/>
                  </a:cubicBezTo>
                  <a:cubicBezTo>
                    <a:pt x="27" y="106"/>
                    <a:pt x="21" y="106"/>
                    <a:pt x="21" y="106"/>
                  </a:cubicBezTo>
                  <a:cubicBezTo>
                    <a:pt x="27" y="114"/>
                    <a:pt x="27" y="114"/>
                    <a:pt x="27" y="114"/>
                  </a:cubicBezTo>
                  <a:cubicBezTo>
                    <a:pt x="27" y="114"/>
                    <a:pt x="37" y="122"/>
                    <a:pt x="32" y="124"/>
                  </a:cubicBezTo>
                  <a:cubicBezTo>
                    <a:pt x="28" y="128"/>
                    <a:pt x="24" y="124"/>
                    <a:pt x="24" y="124"/>
                  </a:cubicBezTo>
                  <a:cubicBezTo>
                    <a:pt x="24" y="125"/>
                    <a:pt x="24" y="125"/>
                    <a:pt x="24" y="125"/>
                  </a:cubicBezTo>
                  <a:cubicBezTo>
                    <a:pt x="26" y="129"/>
                    <a:pt x="26" y="129"/>
                    <a:pt x="26" y="129"/>
                  </a:cubicBezTo>
                  <a:cubicBezTo>
                    <a:pt x="31" y="132"/>
                    <a:pt x="31" y="132"/>
                    <a:pt x="31" y="132"/>
                  </a:cubicBezTo>
                  <a:cubicBezTo>
                    <a:pt x="37" y="136"/>
                    <a:pt x="37" y="136"/>
                    <a:pt x="37" y="136"/>
                  </a:cubicBezTo>
                  <a:cubicBezTo>
                    <a:pt x="43" y="141"/>
                    <a:pt x="43" y="141"/>
                    <a:pt x="43" y="141"/>
                  </a:cubicBezTo>
                  <a:cubicBezTo>
                    <a:pt x="47" y="143"/>
                    <a:pt x="47" y="143"/>
                    <a:pt x="47" y="143"/>
                  </a:cubicBezTo>
                  <a:cubicBezTo>
                    <a:pt x="60" y="149"/>
                    <a:pt x="60" y="149"/>
                    <a:pt x="60" y="149"/>
                  </a:cubicBezTo>
                  <a:cubicBezTo>
                    <a:pt x="64" y="150"/>
                    <a:pt x="64" y="150"/>
                    <a:pt x="64" y="150"/>
                  </a:cubicBezTo>
                  <a:cubicBezTo>
                    <a:pt x="64" y="155"/>
                    <a:pt x="64" y="155"/>
                    <a:pt x="64" y="155"/>
                  </a:cubicBezTo>
                  <a:cubicBezTo>
                    <a:pt x="61" y="156"/>
                    <a:pt x="61" y="156"/>
                    <a:pt x="61" y="156"/>
                  </a:cubicBezTo>
                  <a:cubicBezTo>
                    <a:pt x="61" y="157"/>
                    <a:pt x="61" y="157"/>
                    <a:pt x="61" y="158"/>
                  </a:cubicBezTo>
                  <a:cubicBezTo>
                    <a:pt x="65" y="158"/>
                    <a:pt x="65" y="158"/>
                    <a:pt x="65" y="158"/>
                  </a:cubicBezTo>
                  <a:cubicBezTo>
                    <a:pt x="69" y="158"/>
                    <a:pt x="69" y="158"/>
                    <a:pt x="69" y="158"/>
                  </a:cubicBezTo>
                  <a:cubicBezTo>
                    <a:pt x="69" y="158"/>
                    <a:pt x="71" y="157"/>
                    <a:pt x="71" y="157"/>
                  </a:cubicBezTo>
                  <a:cubicBezTo>
                    <a:pt x="72" y="156"/>
                    <a:pt x="72" y="155"/>
                    <a:pt x="73" y="154"/>
                  </a:cubicBezTo>
                  <a:cubicBezTo>
                    <a:pt x="73" y="154"/>
                    <a:pt x="72" y="153"/>
                    <a:pt x="73" y="152"/>
                  </a:cubicBezTo>
                  <a:cubicBezTo>
                    <a:pt x="74" y="151"/>
                    <a:pt x="76" y="149"/>
                    <a:pt x="76" y="149"/>
                  </a:cubicBezTo>
                  <a:cubicBezTo>
                    <a:pt x="76" y="149"/>
                    <a:pt x="77" y="145"/>
                    <a:pt x="77" y="145"/>
                  </a:cubicBezTo>
                  <a:cubicBezTo>
                    <a:pt x="76" y="144"/>
                    <a:pt x="76" y="143"/>
                    <a:pt x="75" y="143"/>
                  </a:cubicBezTo>
                  <a:cubicBezTo>
                    <a:pt x="75" y="142"/>
                    <a:pt x="76" y="139"/>
                    <a:pt x="76" y="139"/>
                  </a:cubicBezTo>
                  <a:cubicBezTo>
                    <a:pt x="76" y="139"/>
                    <a:pt x="77" y="138"/>
                    <a:pt x="78" y="138"/>
                  </a:cubicBezTo>
                  <a:cubicBezTo>
                    <a:pt x="79" y="137"/>
                    <a:pt x="80" y="138"/>
                    <a:pt x="81" y="138"/>
                  </a:cubicBezTo>
                  <a:cubicBezTo>
                    <a:pt x="81" y="138"/>
                    <a:pt x="82" y="135"/>
                    <a:pt x="82" y="135"/>
                  </a:cubicBezTo>
                  <a:cubicBezTo>
                    <a:pt x="82" y="136"/>
                    <a:pt x="82" y="134"/>
                    <a:pt x="83" y="134"/>
                  </a:cubicBezTo>
                  <a:cubicBezTo>
                    <a:pt x="84" y="134"/>
                    <a:pt x="84" y="136"/>
                    <a:pt x="84" y="136"/>
                  </a:cubicBezTo>
                  <a:cubicBezTo>
                    <a:pt x="84" y="136"/>
                    <a:pt x="85" y="137"/>
                    <a:pt x="85" y="138"/>
                  </a:cubicBezTo>
                  <a:cubicBezTo>
                    <a:pt x="84" y="139"/>
                    <a:pt x="83" y="140"/>
                    <a:pt x="83" y="140"/>
                  </a:cubicBezTo>
                  <a:cubicBezTo>
                    <a:pt x="83" y="140"/>
                    <a:pt x="84" y="141"/>
                    <a:pt x="84" y="141"/>
                  </a:cubicBezTo>
                  <a:cubicBezTo>
                    <a:pt x="85" y="141"/>
                    <a:pt x="85" y="141"/>
                    <a:pt x="85" y="141"/>
                  </a:cubicBezTo>
                  <a:cubicBezTo>
                    <a:pt x="88" y="141"/>
                    <a:pt x="88" y="141"/>
                    <a:pt x="88" y="141"/>
                  </a:cubicBezTo>
                  <a:cubicBezTo>
                    <a:pt x="88" y="141"/>
                    <a:pt x="88" y="142"/>
                    <a:pt x="88" y="142"/>
                  </a:cubicBezTo>
                  <a:cubicBezTo>
                    <a:pt x="89" y="142"/>
                    <a:pt x="89" y="142"/>
                    <a:pt x="90" y="143"/>
                  </a:cubicBezTo>
                  <a:cubicBezTo>
                    <a:pt x="90" y="143"/>
                    <a:pt x="90" y="143"/>
                    <a:pt x="90" y="143"/>
                  </a:cubicBezTo>
                  <a:cubicBezTo>
                    <a:pt x="91" y="144"/>
                    <a:pt x="93" y="143"/>
                    <a:pt x="94" y="143"/>
                  </a:cubicBezTo>
                  <a:cubicBezTo>
                    <a:pt x="95" y="143"/>
                    <a:pt x="95" y="145"/>
                    <a:pt x="95" y="145"/>
                  </a:cubicBezTo>
                  <a:cubicBezTo>
                    <a:pt x="95" y="145"/>
                    <a:pt x="97" y="145"/>
                    <a:pt x="98" y="146"/>
                  </a:cubicBezTo>
                  <a:cubicBezTo>
                    <a:pt x="98" y="146"/>
                    <a:pt x="98" y="149"/>
                    <a:pt x="98" y="149"/>
                  </a:cubicBezTo>
                  <a:cubicBezTo>
                    <a:pt x="98" y="149"/>
                    <a:pt x="99" y="150"/>
                    <a:pt x="100" y="150"/>
                  </a:cubicBezTo>
                  <a:cubicBezTo>
                    <a:pt x="101" y="150"/>
                    <a:pt x="102" y="150"/>
                    <a:pt x="102" y="150"/>
                  </a:cubicBezTo>
                  <a:cubicBezTo>
                    <a:pt x="102" y="150"/>
                    <a:pt x="103" y="152"/>
                    <a:pt x="103" y="152"/>
                  </a:cubicBezTo>
                  <a:cubicBezTo>
                    <a:pt x="105" y="153"/>
                    <a:pt x="105" y="153"/>
                    <a:pt x="105" y="153"/>
                  </a:cubicBezTo>
                  <a:cubicBezTo>
                    <a:pt x="107" y="154"/>
                    <a:pt x="107" y="154"/>
                    <a:pt x="107" y="154"/>
                  </a:cubicBezTo>
                  <a:cubicBezTo>
                    <a:pt x="110" y="155"/>
                    <a:pt x="110" y="155"/>
                    <a:pt x="110" y="155"/>
                  </a:cubicBezTo>
                  <a:cubicBezTo>
                    <a:pt x="111" y="155"/>
                    <a:pt x="111" y="155"/>
                    <a:pt x="111" y="155"/>
                  </a:cubicBezTo>
                  <a:cubicBezTo>
                    <a:pt x="112" y="156"/>
                    <a:pt x="112" y="156"/>
                    <a:pt x="112" y="156"/>
                  </a:cubicBezTo>
                  <a:cubicBezTo>
                    <a:pt x="114" y="157"/>
                    <a:pt x="114" y="157"/>
                    <a:pt x="114" y="157"/>
                  </a:cubicBezTo>
                  <a:cubicBezTo>
                    <a:pt x="114" y="157"/>
                    <a:pt x="116" y="157"/>
                    <a:pt x="117" y="158"/>
                  </a:cubicBezTo>
                  <a:cubicBezTo>
                    <a:pt x="117" y="158"/>
                    <a:pt x="118" y="161"/>
                    <a:pt x="118" y="161"/>
                  </a:cubicBezTo>
                  <a:cubicBezTo>
                    <a:pt x="118" y="161"/>
                    <a:pt x="119" y="163"/>
                    <a:pt x="119" y="163"/>
                  </a:cubicBezTo>
                  <a:cubicBezTo>
                    <a:pt x="119" y="164"/>
                    <a:pt x="118" y="166"/>
                    <a:pt x="118" y="166"/>
                  </a:cubicBezTo>
                  <a:cubicBezTo>
                    <a:pt x="116" y="170"/>
                    <a:pt x="116" y="170"/>
                    <a:pt x="116" y="170"/>
                  </a:cubicBezTo>
                  <a:cubicBezTo>
                    <a:pt x="116" y="170"/>
                    <a:pt x="115" y="172"/>
                    <a:pt x="115" y="172"/>
                  </a:cubicBezTo>
                  <a:cubicBezTo>
                    <a:pt x="115" y="173"/>
                    <a:pt x="114" y="174"/>
                    <a:pt x="114" y="174"/>
                  </a:cubicBezTo>
                  <a:cubicBezTo>
                    <a:pt x="114" y="174"/>
                    <a:pt x="114" y="175"/>
                    <a:pt x="114" y="176"/>
                  </a:cubicBezTo>
                  <a:cubicBezTo>
                    <a:pt x="114" y="176"/>
                    <a:pt x="113" y="176"/>
                    <a:pt x="112" y="177"/>
                  </a:cubicBezTo>
                  <a:cubicBezTo>
                    <a:pt x="114" y="177"/>
                    <a:pt x="115" y="177"/>
                    <a:pt x="116" y="177"/>
                  </a:cubicBezTo>
                  <a:cubicBezTo>
                    <a:pt x="120" y="177"/>
                    <a:pt x="125" y="172"/>
                    <a:pt x="125" y="172"/>
                  </a:cubicBezTo>
                  <a:cubicBezTo>
                    <a:pt x="132" y="173"/>
                    <a:pt x="132" y="173"/>
                    <a:pt x="132" y="173"/>
                  </a:cubicBezTo>
                  <a:cubicBezTo>
                    <a:pt x="137" y="168"/>
                    <a:pt x="137" y="168"/>
                    <a:pt x="137" y="168"/>
                  </a:cubicBezTo>
                  <a:cubicBezTo>
                    <a:pt x="140" y="170"/>
                    <a:pt x="140" y="170"/>
                    <a:pt x="140" y="170"/>
                  </a:cubicBezTo>
                  <a:cubicBezTo>
                    <a:pt x="146" y="162"/>
                    <a:pt x="146" y="162"/>
                    <a:pt x="146" y="162"/>
                  </a:cubicBezTo>
                  <a:cubicBezTo>
                    <a:pt x="140" y="156"/>
                    <a:pt x="140" y="156"/>
                    <a:pt x="140" y="156"/>
                  </a:cubicBezTo>
                  <a:cubicBezTo>
                    <a:pt x="143" y="150"/>
                    <a:pt x="143" y="150"/>
                    <a:pt x="143" y="150"/>
                  </a:cubicBezTo>
                  <a:cubicBezTo>
                    <a:pt x="139" y="148"/>
                    <a:pt x="139" y="148"/>
                    <a:pt x="139" y="148"/>
                  </a:cubicBezTo>
                  <a:cubicBezTo>
                    <a:pt x="139" y="148"/>
                    <a:pt x="139" y="146"/>
                    <a:pt x="142" y="144"/>
                  </a:cubicBezTo>
                  <a:cubicBezTo>
                    <a:pt x="145" y="141"/>
                    <a:pt x="148" y="143"/>
                    <a:pt x="150" y="142"/>
                  </a:cubicBezTo>
                  <a:cubicBezTo>
                    <a:pt x="151" y="141"/>
                    <a:pt x="152" y="139"/>
                    <a:pt x="152" y="139"/>
                  </a:cubicBezTo>
                  <a:cubicBezTo>
                    <a:pt x="158" y="128"/>
                    <a:pt x="158" y="128"/>
                    <a:pt x="158" y="128"/>
                  </a:cubicBezTo>
                  <a:cubicBezTo>
                    <a:pt x="158" y="128"/>
                    <a:pt x="155" y="121"/>
                    <a:pt x="150" y="119"/>
                  </a:cubicBezTo>
                  <a:close/>
                </a:path>
              </a:pathLst>
            </a:custGeom>
            <a:grpFill/>
            <a:ln w="3175" cap="rnd"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7" name="Kosovo" descr="© INSCALE GmbH, 05.05.2010&#10;http://www.presentationload.com/">
              <a:extLst>
                <a:ext uri="{FF2B5EF4-FFF2-40B4-BE49-F238E27FC236}">
                  <a16:creationId xmlns:a16="http://schemas.microsoft.com/office/drawing/2014/main" id="{C2BC68CC-128C-4B83-9DCC-DBE0886DC7AB}"/>
                </a:ext>
              </a:extLst>
            </p:cNvPr>
            <p:cNvSpPr>
              <a:spLocks/>
            </p:cNvSpPr>
            <p:nvPr/>
          </p:nvSpPr>
          <p:spPr bwMode="gray">
            <a:xfrm>
              <a:off x="6312910" y="5517855"/>
              <a:ext cx="261696" cy="266513"/>
            </a:xfrm>
            <a:custGeom>
              <a:avLst/>
              <a:gdLst/>
              <a:ahLst/>
              <a:cxnLst>
                <a:cxn ang="0">
                  <a:pos x="63" y="40"/>
                </a:cxn>
                <a:cxn ang="0">
                  <a:pos x="65" y="36"/>
                </a:cxn>
                <a:cxn ang="0">
                  <a:pos x="68" y="29"/>
                </a:cxn>
                <a:cxn ang="0">
                  <a:pos x="66" y="24"/>
                </a:cxn>
                <a:cxn ang="0">
                  <a:pos x="61" y="22"/>
                </a:cxn>
                <a:cxn ang="0">
                  <a:pos x="59" y="21"/>
                </a:cxn>
                <a:cxn ang="0">
                  <a:pos x="54" y="19"/>
                </a:cxn>
                <a:cxn ang="0">
                  <a:pos x="51" y="16"/>
                </a:cxn>
                <a:cxn ang="0">
                  <a:pos x="47" y="15"/>
                </a:cxn>
                <a:cxn ang="0">
                  <a:pos x="44" y="11"/>
                </a:cxn>
                <a:cxn ang="0">
                  <a:pos x="39" y="9"/>
                </a:cxn>
                <a:cxn ang="0">
                  <a:pos x="37" y="8"/>
                </a:cxn>
                <a:cxn ang="0">
                  <a:pos x="34" y="7"/>
                </a:cxn>
                <a:cxn ang="0">
                  <a:pos x="32" y="6"/>
                </a:cxn>
                <a:cxn ang="0">
                  <a:pos x="33" y="2"/>
                </a:cxn>
                <a:cxn ang="0">
                  <a:pos x="31" y="1"/>
                </a:cxn>
                <a:cxn ang="0">
                  <a:pos x="27" y="4"/>
                </a:cxn>
                <a:cxn ang="0">
                  <a:pos x="24" y="9"/>
                </a:cxn>
                <a:cxn ang="0">
                  <a:pos x="25" y="15"/>
                </a:cxn>
                <a:cxn ang="0">
                  <a:pos x="22" y="20"/>
                </a:cxn>
                <a:cxn ang="0">
                  <a:pos x="18" y="24"/>
                </a:cxn>
                <a:cxn ang="0">
                  <a:pos x="10" y="24"/>
                </a:cxn>
                <a:cxn ang="0">
                  <a:pos x="6" y="25"/>
                </a:cxn>
                <a:cxn ang="0">
                  <a:pos x="0" y="27"/>
                </a:cxn>
                <a:cxn ang="0">
                  <a:pos x="5" y="37"/>
                </a:cxn>
                <a:cxn ang="0">
                  <a:pos x="12" y="38"/>
                </a:cxn>
                <a:cxn ang="0">
                  <a:pos x="26" y="48"/>
                </a:cxn>
                <a:cxn ang="0">
                  <a:pos x="29" y="69"/>
                </a:cxn>
                <a:cxn ang="0">
                  <a:pos x="35" y="55"/>
                </a:cxn>
                <a:cxn ang="0">
                  <a:pos x="46" y="47"/>
                </a:cxn>
                <a:cxn ang="0">
                  <a:pos x="58" y="43"/>
                </a:cxn>
                <a:cxn ang="0">
                  <a:pos x="63" y="42"/>
                </a:cxn>
              </a:cxnLst>
              <a:rect l="0" t="0" r="r" b="b"/>
              <a:pathLst>
                <a:path w="68" h="69">
                  <a:moveTo>
                    <a:pt x="63" y="42"/>
                  </a:moveTo>
                  <a:cubicBezTo>
                    <a:pt x="63" y="41"/>
                    <a:pt x="63" y="40"/>
                    <a:pt x="63" y="40"/>
                  </a:cubicBezTo>
                  <a:cubicBezTo>
                    <a:pt x="63" y="40"/>
                    <a:pt x="64" y="39"/>
                    <a:pt x="64" y="38"/>
                  </a:cubicBezTo>
                  <a:cubicBezTo>
                    <a:pt x="64" y="38"/>
                    <a:pt x="65" y="36"/>
                    <a:pt x="65" y="36"/>
                  </a:cubicBezTo>
                  <a:cubicBezTo>
                    <a:pt x="67" y="32"/>
                    <a:pt x="67" y="32"/>
                    <a:pt x="67" y="32"/>
                  </a:cubicBezTo>
                  <a:cubicBezTo>
                    <a:pt x="67" y="32"/>
                    <a:pt x="68" y="30"/>
                    <a:pt x="68" y="29"/>
                  </a:cubicBezTo>
                  <a:cubicBezTo>
                    <a:pt x="68" y="29"/>
                    <a:pt x="67" y="27"/>
                    <a:pt x="67" y="27"/>
                  </a:cubicBezTo>
                  <a:cubicBezTo>
                    <a:pt x="67" y="27"/>
                    <a:pt x="66" y="24"/>
                    <a:pt x="66" y="24"/>
                  </a:cubicBezTo>
                  <a:cubicBezTo>
                    <a:pt x="65" y="23"/>
                    <a:pt x="63" y="23"/>
                    <a:pt x="63" y="23"/>
                  </a:cubicBezTo>
                  <a:cubicBezTo>
                    <a:pt x="61" y="22"/>
                    <a:pt x="61" y="22"/>
                    <a:pt x="61" y="22"/>
                  </a:cubicBezTo>
                  <a:cubicBezTo>
                    <a:pt x="60" y="21"/>
                    <a:pt x="60" y="21"/>
                    <a:pt x="60" y="21"/>
                  </a:cubicBezTo>
                  <a:cubicBezTo>
                    <a:pt x="59" y="21"/>
                    <a:pt x="59" y="21"/>
                    <a:pt x="59" y="21"/>
                  </a:cubicBezTo>
                  <a:cubicBezTo>
                    <a:pt x="56" y="20"/>
                    <a:pt x="56" y="20"/>
                    <a:pt x="56" y="20"/>
                  </a:cubicBezTo>
                  <a:cubicBezTo>
                    <a:pt x="54" y="19"/>
                    <a:pt x="54" y="19"/>
                    <a:pt x="54" y="19"/>
                  </a:cubicBezTo>
                  <a:cubicBezTo>
                    <a:pt x="52" y="18"/>
                    <a:pt x="52" y="18"/>
                    <a:pt x="52" y="18"/>
                  </a:cubicBezTo>
                  <a:cubicBezTo>
                    <a:pt x="52" y="18"/>
                    <a:pt x="51" y="16"/>
                    <a:pt x="51" y="16"/>
                  </a:cubicBezTo>
                  <a:cubicBezTo>
                    <a:pt x="51" y="16"/>
                    <a:pt x="50" y="16"/>
                    <a:pt x="49" y="16"/>
                  </a:cubicBezTo>
                  <a:cubicBezTo>
                    <a:pt x="48" y="16"/>
                    <a:pt x="47" y="15"/>
                    <a:pt x="47" y="15"/>
                  </a:cubicBezTo>
                  <a:cubicBezTo>
                    <a:pt x="47" y="15"/>
                    <a:pt x="47" y="12"/>
                    <a:pt x="47" y="12"/>
                  </a:cubicBezTo>
                  <a:cubicBezTo>
                    <a:pt x="46" y="11"/>
                    <a:pt x="44" y="11"/>
                    <a:pt x="44" y="11"/>
                  </a:cubicBezTo>
                  <a:cubicBezTo>
                    <a:pt x="44" y="11"/>
                    <a:pt x="44" y="9"/>
                    <a:pt x="43" y="9"/>
                  </a:cubicBezTo>
                  <a:cubicBezTo>
                    <a:pt x="42" y="9"/>
                    <a:pt x="40" y="10"/>
                    <a:pt x="39" y="9"/>
                  </a:cubicBezTo>
                  <a:cubicBezTo>
                    <a:pt x="39" y="9"/>
                    <a:pt x="39" y="9"/>
                    <a:pt x="39" y="9"/>
                  </a:cubicBezTo>
                  <a:cubicBezTo>
                    <a:pt x="38" y="8"/>
                    <a:pt x="38" y="8"/>
                    <a:pt x="37" y="8"/>
                  </a:cubicBezTo>
                  <a:cubicBezTo>
                    <a:pt x="37" y="8"/>
                    <a:pt x="37" y="7"/>
                    <a:pt x="37" y="7"/>
                  </a:cubicBezTo>
                  <a:cubicBezTo>
                    <a:pt x="34" y="7"/>
                    <a:pt x="34" y="7"/>
                    <a:pt x="34" y="7"/>
                  </a:cubicBezTo>
                  <a:cubicBezTo>
                    <a:pt x="33" y="7"/>
                    <a:pt x="33" y="7"/>
                    <a:pt x="33" y="7"/>
                  </a:cubicBezTo>
                  <a:cubicBezTo>
                    <a:pt x="33" y="7"/>
                    <a:pt x="32" y="6"/>
                    <a:pt x="32" y="6"/>
                  </a:cubicBezTo>
                  <a:cubicBezTo>
                    <a:pt x="32" y="6"/>
                    <a:pt x="33" y="5"/>
                    <a:pt x="34" y="4"/>
                  </a:cubicBezTo>
                  <a:cubicBezTo>
                    <a:pt x="34" y="3"/>
                    <a:pt x="33" y="2"/>
                    <a:pt x="33" y="2"/>
                  </a:cubicBezTo>
                  <a:cubicBezTo>
                    <a:pt x="33" y="2"/>
                    <a:pt x="33" y="0"/>
                    <a:pt x="32" y="0"/>
                  </a:cubicBezTo>
                  <a:cubicBezTo>
                    <a:pt x="31" y="0"/>
                    <a:pt x="31" y="2"/>
                    <a:pt x="31" y="1"/>
                  </a:cubicBezTo>
                  <a:cubicBezTo>
                    <a:pt x="31" y="1"/>
                    <a:pt x="30" y="4"/>
                    <a:pt x="30" y="4"/>
                  </a:cubicBezTo>
                  <a:cubicBezTo>
                    <a:pt x="29" y="4"/>
                    <a:pt x="28" y="3"/>
                    <a:pt x="27" y="4"/>
                  </a:cubicBezTo>
                  <a:cubicBezTo>
                    <a:pt x="26" y="4"/>
                    <a:pt x="25" y="5"/>
                    <a:pt x="25" y="5"/>
                  </a:cubicBezTo>
                  <a:cubicBezTo>
                    <a:pt x="25" y="5"/>
                    <a:pt x="24" y="8"/>
                    <a:pt x="24" y="9"/>
                  </a:cubicBezTo>
                  <a:cubicBezTo>
                    <a:pt x="25" y="9"/>
                    <a:pt x="25" y="10"/>
                    <a:pt x="26" y="11"/>
                  </a:cubicBezTo>
                  <a:cubicBezTo>
                    <a:pt x="26" y="11"/>
                    <a:pt x="25" y="15"/>
                    <a:pt x="25" y="15"/>
                  </a:cubicBezTo>
                  <a:cubicBezTo>
                    <a:pt x="25" y="15"/>
                    <a:pt x="23" y="17"/>
                    <a:pt x="22" y="18"/>
                  </a:cubicBezTo>
                  <a:cubicBezTo>
                    <a:pt x="21" y="19"/>
                    <a:pt x="22" y="20"/>
                    <a:pt x="22" y="20"/>
                  </a:cubicBezTo>
                  <a:cubicBezTo>
                    <a:pt x="21" y="21"/>
                    <a:pt x="21" y="22"/>
                    <a:pt x="20" y="23"/>
                  </a:cubicBezTo>
                  <a:cubicBezTo>
                    <a:pt x="20" y="23"/>
                    <a:pt x="18" y="24"/>
                    <a:pt x="18" y="24"/>
                  </a:cubicBezTo>
                  <a:cubicBezTo>
                    <a:pt x="14" y="24"/>
                    <a:pt x="14" y="24"/>
                    <a:pt x="14" y="24"/>
                  </a:cubicBezTo>
                  <a:cubicBezTo>
                    <a:pt x="10" y="24"/>
                    <a:pt x="10" y="24"/>
                    <a:pt x="10" y="24"/>
                  </a:cubicBezTo>
                  <a:cubicBezTo>
                    <a:pt x="9" y="26"/>
                    <a:pt x="9" y="26"/>
                    <a:pt x="9" y="26"/>
                  </a:cubicBezTo>
                  <a:cubicBezTo>
                    <a:pt x="6" y="25"/>
                    <a:pt x="6" y="25"/>
                    <a:pt x="6" y="25"/>
                  </a:cubicBezTo>
                  <a:cubicBezTo>
                    <a:pt x="3" y="25"/>
                    <a:pt x="3" y="25"/>
                    <a:pt x="3" y="25"/>
                  </a:cubicBezTo>
                  <a:cubicBezTo>
                    <a:pt x="0" y="27"/>
                    <a:pt x="0" y="27"/>
                    <a:pt x="0" y="27"/>
                  </a:cubicBezTo>
                  <a:cubicBezTo>
                    <a:pt x="4" y="35"/>
                    <a:pt x="4" y="35"/>
                    <a:pt x="4" y="35"/>
                  </a:cubicBezTo>
                  <a:cubicBezTo>
                    <a:pt x="5" y="37"/>
                    <a:pt x="5" y="37"/>
                    <a:pt x="5" y="37"/>
                  </a:cubicBezTo>
                  <a:cubicBezTo>
                    <a:pt x="9" y="35"/>
                    <a:pt x="9" y="35"/>
                    <a:pt x="9" y="35"/>
                  </a:cubicBezTo>
                  <a:cubicBezTo>
                    <a:pt x="9" y="35"/>
                    <a:pt x="11" y="36"/>
                    <a:pt x="12" y="38"/>
                  </a:cubicBezTo>
                  <a:cubicBezTo>
                    <a:pt x="14" y="40"/>
                    <a:pt x="15" y="45"/>
                    <a:pt x="15" y="45"/>
                  </a:cubicBezTo>
                  <a:cubicBezTo>
                    <a:pt x="15" y="45"/>
                    <a:pt x="23" y="46"/>
                    <a:pt x="26" y="48"/>
                  </a:cubicBezTo>
                  <a:cubicBezTo>
                    <a:pt x="28" y="52"/>
                    <a:pt x="31" y="59"/>
                    <a:pt x="31" y="59"/>
                  </a:cubicBezTo>
                  <a:cubicBezTo>
                    <a:pt x="29" y="69"/>
                    <a:pt x="29" y="69"/>
                    <a:pt x="29" y="69"/>
                  </a:cubicBezTo>
                  <a:cubicBezTo>
                    <a:pt x="36" y="65"/>
                    <a:pt x="36" y="65"/>
                    <a:pt x="36" y="65"/>
                  </a:cubicBezTo>
                  <a:cubicBezTo>
                    <a:pt x="36" y="65"/>
                    <a:pt x="33" y="58"/>
                    <a:pt x="35" y="55"/>
                  </a:cubicBezTo>
                  <a:cubicBezTo>
                    <a:pt x="37" y="51"/>
                    <a:pt x="42" y="51"/>
                    <a:pt x="42" y="51"/>
                  </a:cubicBezTo>
                  <a:cubicBezTo>
                    <a:pt x="46" y="47"/>
                    <a:pt x="46" y="47"/>
                    <a:pt x="46" y="47"/>
                  </a:cubicBezTo>
                  <a:cubicBezTo>
                    <a:pt x="52" y="54"/>
                    <a:pt x="52" y="54"/>
                    <a:pt x="52" y="54"/>
                  </a:cubicBezTo>
                  <a:cubicBezTo>
                    <a:pt x="58" y="43"/>
                    <a:pt x="58" y="43"/>
                    <a:pt x="58" y="43"/>
                  </a:cubicBezTo>
                  <a:cubicBezTo>
                    <a:pt x="58" y="43"/>
                    <a:pt x="60" y="43"/>
                    <a:pt x="61" y="43"/>
                  </a:cubicBezTo>
                  <a:cubicBezTo>
                    <a:pt x="62" y="42"/>
                    <a:pt x="63" y="42"/>
                    <a:pt x="63" y="42"/>
                  </a:cubicBezTo>
                  <a:close/>
                </a:path>
              </a:pathLst>
            </a:custGeom>
            <a:grpFill/>
            <a:ln w="3175" cap="rnd"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98" name="Montenegro" descr="© INSCALE GmbH, 05.05.2010&#10;http://www.presentationload.com/">
              <a:extLst>
                <a:ext uri="{FF2B5EF4-FFF2-40B4-BE49-F238E27FC236}">
                  <a16:creationId xmlns:a16="http://schemas.microsoft.com/office/drawing/2014/main" id="{BFA06A77-25ED-4A51-BEDE-18EB7D6BF396}"/>
                </a:ext>
              </a:extLst>
            </p:cNvPr>
            <p:cNvSpPr>
              <a:spLocks/>
            </p:cNvSpPr>
            <p:nvPr/>
          </p:nvSpPr>
          <p:spPr bwMode="gray">
            <a:xfrm>
              <a:off x="6121847" y="5482527"/>
              <a:ext cx="244035" cy="305043"/>
            </a:xfrm>
            <a:custGeom>
              <a:avLst/>
              <a:gdLst/>
              <a:ahLst/>
              <a:cxnLst>
                <a:cxn ang="0">
                  <a:pos x="60" y="0"/>
                </a:cxn>
                <a:cxn ang="0">
                  <a:pos x="59" y="9"/>
                </a:cxn>
                <a:cxn ang="0">
                  <a:pos x="44" y="9"/>
                </a:cxn>
                <a:cxn ang="0">
                  <a:pos x="34" y="2"/>
                </a:cxn>
                <a:cxn ang="0">
                  <a:pos x="32" y="13"/>
                </a:cxn>
                <a:cxn ang="0">
                  <a:pos x="49" y="36"/>
                </a:cxn>
                <a:cxn ang="0">
                  <a:pos x="30" y="32"/>
                </a:cxn>
                <a:cxn ang="0">
                  <a:pos x="13" y="43"/>
                </a:cxn>
                <a:cxn ang="0">
                  <a:pos x="15" y="70"/>
                </a:cxn>
                <a:cxn ang="0">
                  <a:pos x="2" y="78"/>
                </a:cxn>
                <a:cxn ang="0">
                  <a:pos x="3" y="108"/>
                </a:cxn>
                <a:cxn ang="0">
                  <a:pos x="9" y="108"/>
                </a:cxn>
                <a:cxn ang="0">
                  <a:pos x="9" y="127"/>
                </a:cxn>
                <a:cxn ang="0">
                  <a:pos x="0" y="133"/>
                </a:cxn>
                <a:cxn ang="0">
                  <a:pos x="0" y="144"/>
                </a:cxn>
                <a:cxn ang="0">
                  <a:pos x="7" y="148"/>
                </a:cxn>
                <a:cxn ang="0">
                  <a:pos x="19" y="136"/>
                </a:cxn>
                <a:cxn ang="0">
                  <a:pos x="28" y="138"/>
                </a:cxn>
                <a:cxn ang="0">
                  <a:pos x="25" y="159"/>
                </a:cxn>
                <a:cxn ang="0">
                  <a:pos x="34" y="165"/>
                </a:cxn>
                <a:cxn ang="0">
                  <a:pos x="47" y="163"/>
                </a:cxn>
                <a:cxn ang="0">
                  <a:pos x="49" y="170"/>
                </a:cxn>
                <a:cxn ang="0">
                  <a:pos x="72" y="189"/>
                </a:cxn>
                <a:cxn ang="0">
                  <a:pos x="72" y="199"/>
                </a:cxn>
                <a:cxn ang="0">
                  <a:pos x="82" y="205"/>
                </a:cxn>
                <a:cxn ang="0">
                  <a:pos x="93" y="208"/>
                </a:cxn>
                <a:cxn ang="0">
                  <a:pos x="91" y="193"/>
                </a:cxn>
                <a:cxn ang="0">
                  <a:pos x="87" y="174"/>
                </a:cxn>
                <a:cxn ang="0">
                  <a:pos x="82" y="172"/>
                </a:cxn>
                <a:cxn ang="0">
                  <a:pos x="116" y="106"/>
                </a:cxn>
                <a:cxn ang="0">
                  <a:pos x="121" y="108"/>
                </a:cxn>
                <a:cxn ang="0">
                  <a:pos x="121" y="121"/>
                </a:cxn>
                <a:cxn ang="0">
                  <a:pos x="135" y="129"/>
                </a:cxn>
                <a:cxn ang="0">
                  <a:pos x="145" y="122"/>
                </a:cxn>
                <a:cxn ang="0">
                  <a:pos x="140" y="116"/>
                </a:cxn>
                <a:cxn ang="0">
                  <a:pos x="130" y="96"/>
                </a:cxn>
                <a:cxn ang="0">
                  <a:pos x="138" y="90"/>
                </a:cxn>
                <a:cxn ang="0">
                  <a:pos x="146" y="90"/>
                </a:cxn>
                <a:cxn ang="0">
                  <a:pos x="153" y="92"/>
                </a:cxn>
                <a:cxn ang="0">
                  <a:pos x="158" y="83"/>
                </a:cxn>
                <a:cxn ang="0">
                  <a:pos x="164" y="78"/>
                </a:cxn>
                <a:cxn ang="0">
                  <a:pos x="166" y="66"/>
                </a:cxn>
                <a:cxn ang="0">
                  <a:pos x="153" y="63"/>
                </a:cxn>
                <a:cxn ang="0">
                  <a:pos x="120" y="47"/>
                </a:cxn>
                <a:cxn ang="0">
                  <a:pos x="109" y="43"/>
                </a:cxn>
                <a:cxn ang="0">
                  <a:pos x="94" y="30"/>
                </a:cxn>
                <a:cxn ang="0">
                  <a:pos x="78" y="19"/>
                </a:cxn>
                <a:cxn ang="0">
                  <a:pos x="66" y="10"/>
                </a:cxn>
                <a:cxn ang="0">
                  <a:pos x="60" y="0"/>
                </a:cxn>
              </a:cxnLst>
              <a:rect l="0" t="0" r="r" b="b"/>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grpFill/>
            <a:ln w="3175" cap="rnd" cmpd="sng">
              <a:solidFill>
                <a:schemeClr val="bg1"/>
              </a:solidFill>
              <a:prstDash val="solid"/>
              <a:round/>
              <a:headEnd/>
              <a:tailEnd/>
            </a:ln>
          </p:spPr>
          <p:txBody>
            <a:bodyPr/>
            <a:lstStyle/>
            <a:p>
              <a:endParaRPr lang="en-US" sz="2400">
                <a:latin typeface="Calibri" panose="020F0502020204030204" pitchFamily="34" charset="0"/>
              </a:endParaRPr>
            </a:p>
          </p:txBody>
        </p:sp>
      </p:grpSp>
      <p:sp>
        <p:nvSpPr>
          <p:cNvPr id="4" name="Titel 3">
            <a:extLst>
              <a:ext uri="{FF2B5EF4-FFF2-40B4-BE49-F238E27FC236}">
                <a16:creationId xmlns:a16="http://schemas.microsoft.com/office/drawing/2014/main" id="{D73FA501-9E7B-4126-B7C4-857A9822E08E}"/>
              </a:ext>
            </a:extLst>
          </p:cNvPr>
          <p:cNvSpPr>
            <a:spLocks noGrp="1"/>
          </p:cNvSpPr>
          <p:nvPr>
            <p:ph type="title"/>
          </p:nvPr>
        </p:nvSpPr>
        <p:spPr>
          <a:xfrm>
            <a:off x="414969" y="549275"/>
            <a:ext cx="8806712" cy="933566"/>
          </a:xfrm>
        </p:spPr>
        <p:txBody>
          <a:bodyPr/>
          <a:lstStyle/>
          <a:p>
            <a:r>
              <a:rPr lang="es-ES" dirty="0"/>
              <a:t>Infecciones relacionadas con la asistencia </a:t>
            </a:r>
            <a:br>
              <a:rPr lang="es-ES" dirty="0"/>
            </a:br>
            <a:r>
              <a:rPr lang="es-ES" dirty="0"/>
              <a:t>sanitaria en el mundo y en Europa</a:t>
            </a:r>
            <a:endParaRPr lang="de-DE" dirty="0"/>
          </a:p>
        </p:txBody>
      </p:sp>
      <p:sp>
        <p:nvSpPr>
          <p:cNvPr id="17" name="Textplatzhalter 73">
            <a:extLst>
              <a:ext uri="{FF2B5EF4-FFF2-40B4-BE49-F238E27FC236}">
                <a16:creationId xmlns:a16="http://schemas.microsoft.com/office/drawing/2014/main" id="{DF4A28A1-1298-45D5-BAE8-C947B39EF2D1}"/>
              </a:ext>
            </a:extLst>
          </p:cNvPr>
          <p:cNvSpPr txBox="1">
            <a:spLocks/>
          </p:cNvSpPr>
          <p:nvPr/>
        </p:nvSpPr>
        <p:spPr>
          <a:xfrm>
            <a:off x="332254" y="5703010"/>
            <a:ext cx="11430000" cy="730047"/>
          </a:xfrm>
          <a:prstGeom prst="rect">
            <a:avLst/>
          </a:prstGeom>
        </p:spPr>
        <p:txBody>
          <a:bodyPr anchor="b">
            <a:normAutofit/>
          </a:bodyPr>
          <a:lstStyle>
            <a:lvl1pPr marL="266700" indent="-265113"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1pPr>
            <a:lvl2pPr marL="542925"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809625" indent="-2700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076325"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1343025"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619250"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18859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2152650"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24193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marL="1587" indent="0">
              <a:buNone/>
            </a:pPr>
            <a:r>
              <a:rPr lang="en-US" sz="800" dirty="0">
                <a:solidFill>
                  <a:srgbClr val="ADADAD"/>
                </a:solidFill>
                <a:latin typeface="+mn-lt"/>
              </a:rPr>
              <a:t>(1) WHO (2016) Health care without avoidable infections  (2) </a:t>
            </a:r>
            <a:r>
              <a:rPr lang="en-US" sz="800" dirty="0" err="1">
                <a:solidFill>
                  <a:srgbClr val="ADADAD"/>
                </a:solidFill>
                <a:latin typeface="+mn-lt"/>
              </a:rPr>
              <a:t>Suetens</a:t>
            </a:r>
            <a:r>
              <a:rPr lang="en-US" sz="800" dirty="0">
                <a:solidFill>
                  <a:srgbClr val="ADADAD"/>
                </a:solidFill>
                <a:latin typeface="+mn-lt"/>
              </a:rPr>
              <a:t> et al. Euro </a:t>
            </a:r>
            <a:r>
              <a:rPr lang="en-US" sz="800" dirty="0" err="1">
                <a:solidFill>
                  <a:srgbClr val="ADADAD"/>
                </a:solidFill>
                <a:latin typeface="+mn-lt"/>
              </a:rPr>
              <a:t>Surveill</a:t>
            </a:r>
            <a:r>
              <a:rPr lang="en-US" sz="800" dirty="0">
                <a:solidFill>
                  <a:srgbClr val="ADADAD"/>
                </a:solidFill>
                <a:latin typeface="+mn-lt"/>
              </a:rPr>
              <a:t>. 2018  (3) </a:t>
            </a:r>
            <a:r>
              <a:rPr lang="en-US" sz="800" dirty="0" err="1">
                <a:solidFill>
                  <a:srgbClr val="ADADAD"/>
                </a:solidFill>
                <a:latin typeface="+mn-lt"/>
              </a:rPr>
              <a:t>Zacher</a:t>
            </a:r>
            <a:r>
              <a:rPr lang="en-US" sz="800" dirty="0">
                <a:solidFill>
                  <a:srgbClr val="ADADAD"/>
                </a:solidFill>
                <a:latin typeface="+mn-lt"/>
              </a:rPr>
              <a:t> et al. Euro </a:t>
            </a:r>
            <a:r>
              <a:rPr lang="en-US" sz="800" dirty="0" err="1">
                <a:solidFill>
                  <a:srgbClr val="ADADAD"/>
                </a:solidFill>
                <a:latin typeface="+mn-lt"/>
              </a:rPr>
              <a:t>Surveill</a:t>
            </a:r>
            <a:r>
              <a:rPr lang="en-US" sz="800" dirty="0">
                <a:solidFill>
                  <a:srgbClr val="ADADAD"/>
                </a:solidFill>
                <a:latin typeface="+mn-lt"/>
              </a:rPr>
              <a:t>. 2019</a:t>
            </a:r>
          </a:p>
          <a:p>
            <a:pPr marL="1587" indent="0">
              <a:buNone/>
            </a:pPr>
            <a:endParaRPr lang="en-US" sz="800" dirty="0"/>
          </a:p>
        </p:txBody>
      </p:sp>
      <p:sp>
        <p:nvSpPr>
          <p:cNvPr id="18" name="Rechteck 17">
            <a:extLst>
              <a:ext uri="{FF2B5EF4-FFF2-40B4-BE49-F238E27FC236}">
                <a16:creationId xmlns:a16="http://schemas.microsoft.com/office/drawing/2014/main" id="{54446B04-A808-44D6-A2B0-21B294D9E1F1}"/>
              </a:ext>
            </a:extLst>
          </p:cNvPr>
          <p:cNvSpPr/>
          <p:nvPr/>
        </p:nvSpPr>
        <p:spPr>
          <a:xfrm>
            <a:off x="3393805" y="1483852"/>
            <a:ext cx="8605453" cy="38648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684000" bIns="36000" numCol="1" spcCol="0" rtlCol="0" fromWordArt="0" anchor="t" anchorCtr="1" forceAA="0" compatLnSpc="1">
            <a:prstTxWarp prst="textNoShape">
              <a:avLst/>
            </a:prstTxWarp>
            <a:noAutofit/>
          </a:bodyPr>
          <a:lstStyle/>
          <a:p>
            <a:pPr marL="285750" indent="-285750">
              <a:lnSpc>
                <a:spcPct val="250000"/>
              </a:lnSpc>
              <a:spcAft>
                <a:spcPts val="1200"/>
              </a:spcAft>
              <a:buSzPct val="120000"/>
              <a:buFont typeface="Calibri" panose="020F0502020204030204" pitchFamily="34" charset="0"/>
              <a:buChar char="›"/>
            </a:pPr>
            <a:r>
              <a:rPr lang="en-GB" sz="1900" dirty="0">
                <a:solidFill>
                  <a:schemeClr val="tx1"/>
                </a:solidFill>
                <a:cs typeface="Calibri" panose="020F0502020204030204" pitchFamily="34" charset="0"/>
              </a:rPr>
              <a:t>De media, </a:t>
            </a:r>
            <a:r>
              <a:rPr lang="en-GB" sz="1900" b="1" dirty="0">
                <a:solidFill>
                  <a:schemeClr val="tx2">
                    <a:lumMod val="100000"/>
                  </a:schemeClr>
                </a:solidFill>
                <a:cs typeface="Calibri" panose="020F0502020204030204" pitchFamily="34" charset="0"/>
              </a:rPr>
              <a:t>1 de </a:t>
            </a:r>
            <a:r>
              <a:rPr lang="en-GB" sz="1900" b="1" dirty="0" err="1">
                <a:solidFill>
                  <a:schemeClr val="tx2">
                    <a:lumMod val="100000"/>
                  </a:schemeClr>
                </a:solidFill>
                <a:cs typeface="Calibri" panose="020F0502020204030204" pitchFamily="34" charset="0"/>
              </a:rPr>
              <a:t>cada</a:t>
            </a:r>
            <a:r>
              <a:rPr lang="en-GB" sz="1900" b="1" dirty="0">
                <a:solidFill>
                  <a:schemeClr val="tx2">
                    <a:lumMod val="100000"/>
                  </a:schemeClr>
                </a:solidFill>
                <a:cs typeface="Calibri" panose="020F0502020204030204" pitchFamily="34" charset="0"/>
              </a:rPr>
              <a:t> 10 </a:t>
            </a:r>
            <a:r>
              <a:rPr lang="en-GB" sz="1900" b="1" dirty="0" err="1">
                <a:solidFill>
                  <a:schemeClr val="tx2">
                    <a:lumMod val="100000"/>
                  </a:schemeClr>
                </a:solidFill>
                <a:cs typeface="Calibri" panose="020F0502020204030204" pitchFamily="34" charset="0"/>
              </a:rPr>
              <a:t>pacientes</a:t>
            </a:r>
            <a:r>
              <a:rPr lang="en-GB" sz="1900" b="1" dirty="0">
                <a:solidFill>
                  <a:schemeClr val="tx2">
                    <a:lumMod val="100000"/>
                  </a:schemeClr>
                </a:solidFill>
                <a:cs typeface="Calibri" panose="020F0502020204030204" pitchFamily="34" charset="0"/>
              </a:rPr>
              <a:t> </a:t>
            </a:r>
            <a:r>
              <a:rPr lang="en-GB" sz="1900" dirty="0">
                <a:solidFill>
                  <a:schemeClr val="tx1"/>
                </a:solidFill>
                <a:cs typeface="Calibri" panose="020F0502020204030204" pitchFamily="34" charset="0"/>
              </a:rPr>
              <a:t>se </a:t>
            </a:r>
            <a:r>
              <a:rPr lang="en-GB" sz="1900" dirty="0" err="1">
                <a:solidFill>
                  <a:schemeClr val="tx1"/>
                </a:solidFill>
                <a:cs typeface="Calibri" panose="020F0502020204030204" pitchFamily="34" charset="0"/>
              </a:rPr>
              <a:t>infecta</a:t>
            </a:r>
            <a:r>
              <a:rPr lang="en-GB" sz="1900" dirty="0">
                <a:solidFill>
                  <a:schemeClr val="tx1"/>
                </a:solidFill>
                <a:cs typeface="Calibri" panose="020F0502020204030204" pitchFamily="34" charset="0"/>
              </a:rPr>
              <a:t> </a:t>
            </a:r>
            <a:r>
              <a:rPr lang="en-GB" sz="1900" dirty="0" err="1">
                <a:solidFill>
                  <a:schemeClr val="tx1"/>
                </a:solidFill>
                <a:cs typeface="Calibri" panose="020F0502020204030204" pitchFamily="34" charset="0"/>
              </a:rPr>
              <a:t>en</a:t>
            </a:r>
            <a:r>
              <a:rPr lang="en-GB" sz="1900" dirty="0">
                <a:solidFill>
                  <a:schemeClr val="tx1"/>
                </a:solidFill>
                <a:cs typeface="Calibri" panose="020F0502020204030204" pitchFamily="34" charset="0"/>
              </a:rPr>
              <a:t> </a:t>
            </a:r>
            <a:r>
              <a:rPr lang="en-GB" sz="1900" dirty="0" err="1">
                <a:solidFill>
                  <a:schemeClr val="tx1"/>
                </a:solidFill>
                <a:cs typeface="Calibri" panose="020F0502020204030204" pitchFamily="34" charset="0"/>
              </a:rPr>
              <a:t>todo</a:t>
            </a:r>
            <a:r>
              <a:rPr lang="en-GB" sz="1900" dirty="0">
                <a:solidFill>
                  <a:schemeClr val="tx1"/>
                </a:solidFill>
                <a:cs typeface="Calibri" panose="020F0502020204030204" pitchFamily="34" charset="0"/>
              </a:rPr>
              <a:t> </a:t>
            </a:r>
            <a:r>
              <a:rPr lang="en-GB" sz="1900" dirty="0" err="1">
                <a:solidFill>
                  <a:schemeClr val="tx1"/>
                </a:solidFill>
                <a:cs typeface="Calibri" panose="020F0502020204030204" pitchFamily="34" charset="0"/>
              </a:rPr>
              <a:t>el</a:t>
            </a:r>
            <a:r>
              <a:rPr lang="en-GB" sz="1900" dirty="0">
                <a:solidFill>
                  <a:schemeClr val="tx1"/>
                </a:solidFill>
                <a:cs typeface="Calibri" panose="020F0502020204030204" pitchFamily="34" charset="0"/>
              </a:rPr>
              <a:t> mundo</a:t>
            </a:r>
            <a:r>
              <a:rPr lang="en-GB" sz="1900" baseline="30000" dirty="0">
                <a:solidFill>
                  <a:schemeClr val="tx1"/>
                </a:solidFill>
                <a:cs typeface="Calibri" panose="020F0502020204030204" pitchFamily="34" charset="0"/>
              </a:rPr>
              <a:t>1</a:t>
            </a:r>
          </a:p>
          <a:p>
            <a:pPr marL="285750" indent="-285750">
              <a:lnSpc>
                <a:spcPct val="250000"/>
              </a:lnSpc>
              <a:spcAft>
                <a:spcPts val="1200"/>
              </a:spcAft>
              <a:buSzPct val="120000"/>
              <a:buFont typeface="Calibri" panose="020F0502020204030204" pitchFamily="34" charset="0"/>
              <a:buChar char="›"/>
            </a:pPr>
            <a:r>
              <a:rPr lang="en-GB" sz="1900" dirty="0">
                <a:solidFill>
                  <a:schemeClr val="tx1"/>
                </a:solidFill>
                <a:cs typeface="Calibri" panose="020F0502020204030204" pitchFamily="34" charset="0"/>
              </a:rPr>
              <a:t>Más del </a:t>
            </a:r>
            <a:r>
              <a:rPr lang="en-GB" sz="1900" b="1" dirty="0">
                <a:solidFill>
                  <a:schemeClr val="tx2">
                    <a:lumMod val="100000"/>
                  </a:schemeClr>
                </a:solidFill>
                <a:cs typeface="Calibri" panose="020F0502020204030204" pitchFamily="34" charset="0"/>
              </a:rPr>
              <a:t>30% </a:t>
            </a:r>
            <a:r>
              <a:rPr lang="en-GB" sz="1900" dirty="0">
                <a:solidFill>
                  <a:schemeClr val="tx1"/>
                </a:solidFill>
                <a:cs typeface="Calibri" panose="020F0502020204030204" pitchFamily="34" charset="0"/>
              </a:rPr>
              <a:t>de </a:t>
            </a:r>
            <a:r>
              <a:rPr lang="en-GB" sz="1900" dirty="0" err="1">
                <a:solidFill>
                  <a:schemeClr val="tx1"/>
                </a:solidFill>
                <a:cs typeface="Calibri" panose="020F0502020204030204" pitchFamily="34" charset="0"/>
              </a:rPr>
              <a:t>todos</a:t>
            </a:r>
            <a:r>
              <a:rPr lang="en-GB" sz="1900" dirty="0">
                <a:solidFill>
                  <a:schemeClr val="tx1"/>
                </a:solidFill>
                <a:cs typeface="Calibri" panose="020F0502020204030204" pitchFamily="34" charset="0"/>
              </a:rPr>
              <a:t> </a:t>
            </a:r>
            <a:r>
              <a:rPr lang="en-GB" sz="1900" dirty="0" err="1">
                <a:solidFill>
                  <a:schemeClr val="tx1"/>
                </a:solidFill>
                <a:cs typeface="Calibri" panose="020F0502020204030204" pitchFamily="34" charset="0"/>
              </a:rPr>
              <a:t>los</a:t>
            </a:r>
            <a:r>
              <a:rPr lang="en-GB" sz="1900" dirty="0">
                <a:solidFill>
                  <a:schemeClr val="tx1"/>
                </a:solidFill>
                <a:cs typeface="Calibri" panose="020F0502020204030204" pitchFamily="34" charset="0"/>
              </a:rPr>
              <a:t> </a:t>
            </a:r>
            <a:r>
              <a:rPr lang="en-GB" sz="1900" dirty="0" err="1">
                <a:solidFill>
                  <a:schemeClr val="tx1"/>
                </a:solidFill>
                <a:cs typeface="Calibri" panose="020F0502020204030204" pitchFamily="34" charset="0"/>
              </a:rPr>
              <a:t>pacientes</a:t>
            </a:r>
            <a:r>
              <a:rPr lang="en-GB" sz="1900" dirty="0">
                <a:solidFill>
                  <a:schemeClr val="tx1"/>
                </a:solidFill>
                <a:cs typeface="Calibri" panose="020F0502020204030204" pitchFamily="34" charset="0"/>
              </a:rPr>
              <a:t> </a:t>
            </a:r>
            <a:r>
              <a:rPr lang="en-GB" sz="1900" dirty="0" err="1">
                <a:solidFill>
                  <a:schemeClr val="tx1"/>
                </a:solidFill>
                <a:cs typeface="Calibri" panose="020F0502020204030204" pitchFamily="34" charset="0"/>
              </a:rPr>
              <a:t>en</a:t>
            </a:r>
            <a:r>
              <a:rPr lang="en-GB" sz="1900" dirty="0">
                <a:solidFill>
                  <a:schemeClr val="tx1"/>
                </a:solidFill>
                <a:cs typeface="Calibri" panose="020F0502020204030204" pitchFamily="34" charset="0"/>
              </a:rPr>
              <a:t> </a:t>
            </a:r>
            <a:r>
              <a:rPr lang="en-GB" sz="1900" b="1" dirty="0">
                <a:solidFill>
                  <a:schemeClr val="tx2">
                    <a:lumMod val="100000"/>
                  </a:schemeClr>
                </a:solidFill>
                <a:cs typeface="Calibri" panose="020F0502020204030204" pitchFamily="34" charset="0"/>
              </a:rPr>
              <a:t>ICU</a:t>
            </a:r>
            <a:r>
              <a:rPr lang="en-GB" sz="1900" dirty="0">
                <a:solidFill>
                  <a:schemeClr val="tx1"/>
                </a:solidFill>
                <a:cs typeface="Calibri" panose="020F0502020204030204" pitchFamily="34" charset="0"/>
              </a:rPr>
              <a:t> se infectan</a:t>
            </a:r>
            <a:r>
              <a:rPr lang="en-GB" sz="1900" baseline="30000" dirty="0">
                <a:solidFill>
                  <a:schemeClr val="tx1"/>
                </a:solidFill>
                <a:cs typeface="Calibri" panose="020F0502020204030204" pitchFamily="34" charset="0"/>
              </a:rPr>
              <a:t>1</a:t>
            </a:r>
          </a:p>
          <a:p>
            <a:pPr marL="285750" indent="-285750">
              <a:lnSpc>
                <a:spcPct val="250000"/>
              </a:lnSpc>
              <a:spcAft>
                <a:spcPts val="1200"/>
              </a:spcAft>
              <a:buSzPct val="120000"/>
              <a:buFont typeface="Calibri" panose="020F0502020204030204" pitchFamily="34" charset="0"/>
              <a:buChar char="›"/>
            </a:pPr>
            <a:r>
              <a:rPr lang="es-ES" sz="1900" dirty="0">
                <a:solidFill>
                  <a:schemeClr val="tx1"/>
                </a:solidFill>
                <a:cs typeface="Arial" charset="0"/>
              </a:rPr>
              <a:t>Alrededor de </a:t>
            </a:r>
            <a:r>
              <a:rPr lang="es-ES" sz="1900" b="1" dirty="0">
                <a:solidFill>
                  <a:schemeClr val="tx2"/>
                </a:solidFill>
                <a:cs typeface="Arial" charset="0"/>
              </a:rPr>
              <a:t>78.000</a:t>
            </a:r>
            <a:r>
              <a:rPr lang="es-ES" sz="1900" dirty="0">
                <a:solidFill>
                  <a:schemeClr val="tx1"/>
                </a:solidFill>
                <a:cs typeface="Arial" charset="0"/>
              </a:rPr>
              <a:t> muertes al año causadas por IRAS en Europa</a:t>
            </a:r>
            <a:r>
              <a:rPr lang="de-DE" sz="1900" baseline="30000" dirty="0">
                <a:solidFill>
                  <a:schemeClr val="tx1"/>
                </a:solidFill>
              </a:rPr>
              <a:t>2</a:t>
            </a:r>
            <a:endParaRPr lang="es-ES" sz="1900" dirty="0">
              <a:solidFill>
                <a:schemeClr val="tx1"/>
              </a:solidFill>
              <a:cs typeface="Arial" charset="0"/>
            </a:endParaRPr>
          </a:p>
          <a:p>
            <a:pPr marL="285750" indent="-285750">
              <a:lnSpc>
                <a:spcPct val="250000"/>
              </a:lnSpc>
              <a:spcAft>
                <a:spcPts val="1200"/>
              </a:spcAft>
              <a:buSzPct val="120000"/>
              <a:buFont typeface="Calibri" panose="020F0502020204030204" pitchFamily="34" charset="0"/>
              <a:buChar char="›"/>
            </a:pPr>
            <a:r>
              <a:rPr lang="es-ES" sz="1900" dirty="0">
                <a:solidFill>
                  <a:schemeClr val="tx1"/>
                </a:solidFill>
                <a:cs typeface="Arial" charset="0"/>
              </a:rPr>
              <a:t>Alrededor de </a:t>
            </a:r>
            <a:r>
              <a:rPr lang="es-ES" sz="1900" b="1" dirty="0">
                <a:solidFill>
                  <a:schemeClr val="tx2"/>
                </a:solidFill>
                <a:cs typeface="Arial" charset="0"/>
              </a:rPr>
              <a:t>3.8M</a:t>
            </a:r>
            <a:r>
              <a:rPr lang="es-ES" sz="1900" dirty="0">
                <a:solidFill>
                  <a:schemeClr val="tx1"/>
                </a:solidFill>
                <a:cs typeface="Arial" charset="0"/>
              </a:rPr>
              <a:t> de pacientes </a:t>
            </a:r>
            <a:r>
              <a:rPr lang="es-ES" sz="1900" b="1" dirty="0">
                <a:solidFill>
                  <a:schemeClr val="tx2"/>
                </a:solidFill>
                <a:cs typeface="Arial" charset="0"/>
              </a:rPr>
              <a:t>(5.7%) </a:t>
            </a:r>
            <a:r>
              <a:rPr lang="es-ES" sz="1900" dirty="0">
                <a:solidFill>
                  <a:schemeClr val="tx1"/>
                </a:solidFill>
                <a:cs typeface="Arial" charset="0"/>
              </a:rPr>
              <a:t>están afectados por IRAS en Europa</a:t>
            </a:r>
            <a:r>
              <a:rPr lang="de-DE" sz="1900" baseline="30000" dirty="0">
                <a:solidFill>
                  <a:schemeClr val="tx1"/>
                </a:solidFill>
              </a:rPr>
              <a:t>2,3</a:t>
            </a:r>
          </a:p>
          <a:p>
            <a:pPr marL="285750" indent="-285750">
              <a:lnSpc>
                <a:spcPct val="250000"/>
              </a:lnSpc>
              <a:spcAft>
                <a:spcPts val="1200"/>
              </a:spcAft>
              <a:buSzPct val="120000"/>
              <a:buFont typeface="Calibri" panose="020F0502020204030204" pitchFamily="34" charset="0"/>
              <a:buChar char="›"/>
            </a:pPr>
            <a:endParaRPr lang="de-DE" sz="1900" baseline="30000" dirty="0">
              <a:solidFill>
                <a:schemeClr val="tx1"/>
              </a:solidFill>
            </a:endParaRPr>
          </a:p>
          <a:p>
            <a:pPr marL="285750" indent="-285750">
              <a:lnSpc>
                <a:spcPct val="250000"/>
              </a:lnSpc>
              <a:spcAft>
                <a:spcPts val="1200"/>
              </a:spcAft>
              <a:buSzPct val="120000"/>
              <a:buFont typeface="Calibri" panose="020F0502020204030204" pitchFamily="34" charset="0"/>
              <a:buChar char="›"/>
            </a:pPr>
            <a:endParaRPr lang="en-GB" sz="1900" baseline="30000" dirty="0">
              <a:solidFill>
                <a:schemeClr val="tx1"/>
              </a:solidFill>
              <a:cs typeface="Calibri" panose="020F0502020204030204" pitchFamily="34" charset="0"/>
            </a:endParaRPr>
          </a:p>
        </p:txBody>
      </p:sp>
      <p:grpSp>
        <p:nvGrpSpPr>
          <p:cNvPr id="19" name="Gruppieren 18">
            <a:extLst>
              <a:ext uri="{FF2B5EF4-FFF2-40B4-BE49-F238E27FC236}">
                <a16:creationId xmlns:a16="http://schemas.microsoft.com/office/drawing/2014/main" id="{077BE166-E625-440C-97F3-1D5B06389A48}"/>
              </a:ext>
            </a:extLst>
          </p:cNvPr>
          <p:cNvGrpSpPr/>
          <p:nvPr/>
        </p:nvGrpSpPr>
        <p:grpSpPr>
          <a:xfrm>
            <a:off x="407368" y="1874520"/>
            <a:ext cx="2191052" cy="3025733"/>
            <a:chOff x="407368" y="2001520"/>
            <a:chExt cx="2191052" cy="3025733"/>
          </a:xfrm>
        </p:grpSpPr>
        <p:pic>
          <p:nvPicPr>
            <p:cNvPr id="20" name="Grafik 19" descr="Mann mit einfarbiger Füllung">
              <a:extLst>
                <a:ext uri="{FF2B5EF4-FFF2-40B4-BE49-F238E27FC236}">
                  <a16:creationId xmlns:a16="http://schemas.microsoft.com/office/drawing/2014/main" id="{04EBB8DE-414C-45C2-BA8F-819607F11DF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438421" y="2001520"/>
              <a:ext cx="367466" cy="745283"/>
            </a:xfrm>
            <a:prstGeom prst="rect">
              <a:avLst/>
            </a:prstGeom>
          </p:spPr>
        </p:pic>
        <p:pic>
          <p:nvPicPr>
            <p:cNvPr id="21" name="Grafik 20" descr="Mann mit einfarbiger Füllung">
              <a:extLst>
                <a:ext uri="{FF2B5EF4-FFF2-40B4-BE49-F238E27FC236}">
                  <a16:creationId xmlns:a16="http://schemas.microsoft.com/office/drawing/2014/main" id="{7EE9CCBF-E4DF-47BB-9F0F-39BCF1830A8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886554" y="2001520"/>
              <a:ext cx="367466" cy="745283"/>
            </a:xfrm>
            <a:prstGeom prst="rect">
              <a:avLst/>
            </a:prstGeom>
          </p:spPr>
        </p:pic>
        <p:pic>
          <p:nvPicPr>
            <p:cNvPr id="22" name="Grafik 21" descr="Mann mit einfarbiger Füllung">
              <a:extLst>
                <a:ext uri="{FF2B5EF4-FFF2-40B4-BE49-F238E27FC236}">
                  <a16:creationId xmlns:a16="http://schemas.microsoft.com/office/drawing/2014/main" id="{20CCBDA7-D8FF-49CF-9C02-F874E03ECEF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1334687" y="2001520"/>
              <a:ext cx="367466" cy="745283"/>
            </a:xfrm>
            <a:prstGeom prst="rect">
              <a:avLst/>
            </a:prstGeom>
          </p:spPr>
        </p:pic>
        <p:pic>
          <p:nvPicPr>
            <p:cNvPr id="23" name="Grafik 22" descr="Mann mit einfarbiger Füllung">
              <a:extLst>
                <a:ext uri="{FF2B5EF4-FFF2-40B4-BE49-F238E27FC236}">
                  <a16:creationId xmlns:a16="http://schemas.microsoft.com/office/drawing/2014/main" id="{F91CE525-1E26-4139-AB93-51B55D09AEB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1782820" y="2001520"/>
              <a:ext cx="367466" cy="745283"/>
            </a:xfrm>
            <a:prstGeom prst="rect">
              <a:avLst/>
            </a:prstGeom>
          </p:spPr>
        </p:pic>
        <p:pic>
          <p:nvPicPr>
            <p:cNvPr id="24" name="Grafik 23" descr="Mann mit einfarbiger Füllung">
              <a:extLst>
                <a:ext uri="{FF2B5EF4-FFF2-40B4-BE49-F238E27FC236}">
                  <a16:creationId xmlns:a16="http://schemas.microsoft.com/office/drawing/2014/main" id="{6D619863-DABF-44E7-8B4F-7A58901BAF0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438421" y="2761670"/>
              <a:ext cx="367466" cy="745283"/>
            </a:xfrm>
            <a:prstGeom prst="rect">
              <a:avLst/>
            </a:prstGeom>
          </p:spPr>
        </p:pic>
        <p:pic>
          <p:nvPicPr>
            <p:cNvPr id="27" name="Grafik 26" descr="Mann mit einfarbiger Füllung">
              <a:extLst>
                <a:ext uri="{FF2B5EF4-FFF2-40B4-BE49-F238E27FC236}">
                  <a16:creationId xmlns:a16="http://schemas.microsoft.com/office/drawing/2014/main" id="{BDC909A8-B116-4F51-96F2-24753FAB38F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886554" y="2761670"/>
              <a:ext cx="367466" cy="745283"/>
            </a:xfrm>
            <a:prstGeom prst="rect">
              <a:avLst/>
            </a:prstGeom>
          </p:spPr>
        </p:pic>
        <p:pic>
          <p:nvPicPr>
            <p:cNvPr id="28" name="Grafik 27" descr="Mann mit einfarbiger Füllung">
              <a:extLst>
                <a:ext uri="{FF2B5EF4-FFF2-40B4-BE49-F238E27FC236}">
                  <a16:creationId xmlns:a16="http://schemas.microsoft.com/office/drawing/2014/main" id="{B2EEFFA9-55E2-48C8-BE1A-40D1E160694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5694" r="25000"/>
            <a:stretch/>
          </p:blipFill>
          <p:spPr>
            <a:xfrm>
              <a:off x="1334687" y="2761670"/>
              <a:ext cx="367466" cy="745283"/>
            </a:xfrm>
            <a:prstGeom prst="rect">
              <a:avLst/>
            </a:prstGeom>
          </p:spPr>
        </p:pic>
        <p:pic>
          <p:nvPicPr>
            <p:cNvPr id="29" name="Grafik 28" descr="Mann mit einfarbiger Füllung">
              <a:extLst>
                <a:ext uri="{FF2B5EF4-FFF2-40B4-BE49-F238E27FC236}">
                  <a16:creationId xmlns:a16="http://schemas.microsoft.com/office/drawing/2014/main" id="{B3946F1F-119C-47BC-A7CE-368ADBA8CF3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1782820" y="2761670"/>
              <a:ext cx="367466" cy="745283"/>
            </a:xfrm>
            <a:prstGeom prst="rect">
              <a:avLst/>
            </a:prstGeom>
          </p:spPr>
        </p:pic>
        <p:pic>
          <p:nvPicPr>
            <p:cNvPr id="30" name="Grafik 29" descr="Frau mit einfarbiger Füllung">
              <a:extLst>
                <a:ext uri="{FF2B5EF4-FFF2-40B4-BE49-F238E27FC236}">
                  <a16:creationId xmlns:a16="http://schemas.microsoft.com/office/drawing/2014/main" id="{39D40390-789A-47BE-96E1-77A8219DE040}"/>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1313986" y="3521820"/>
              <a:ext cx="377817" cy="745283"/>
            </a:xfrm>
            <a:prstGeom prst="rect">
              <a:avLst/>
            </a:prstGeom>
          </p:spPr>
        </p:pic>
        <p:pic>
          <p:nvPicPr>
            <p:cNvPr id="31" name="Grafik 30" descr="Frau mit einfarbiger Füllung">
              <a:extLst>
                <a:ext uri="{FF2B5EF4-FFF2-40B4-BE49-F238E27FC236}">
                  <a16:creationId xmlns:a16="http://schemas.microsoft.com/office/drawing/2014/main" id="{9837B3D6-0ECA-4722-857E-3C0A791183C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1767295" y="3521820"/>
              <a:ext cx="377817" cy="745283"/>
            </a:xfrm>
            <a:prstGeom prst="rect">
              <a:avLst/>
            </a:prstGeom>
          </p:spPr>
        </p:pic>
        <p:pic>
          <p:nvPicPr>
            <p:cNvPr id="32" name="Grafik 31" descr="Frau mit einfarbiger Füllung">
              <a:extLst>
                <a:ext uri="{FF2B5EF4-FFF2-40B4-BE49-F238E27FC236}">
                  <a16:creationId xmlns:a16="http://schemas.microsoft.com/office/drawing/2014/main" id="{37D394F4-AAD9-44E2-AAEE-050606A6F51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1329513" y="4281970"/>
              <a:ext cx="377817" cy="745283"/>
            </a:xfrm>
            <a:prstGeom prst="rect">
              <a:avLst/>
            </a:prstGeom>
          </p:spPr>
        </p:pic>
        <p:pic>
          <p:nvPicPr>
            <p:cNvPr id="33" name="Grafik 32" descr="Frau mit einfarbiger Füllung">
              <a:extLst>
                <a:ext uri="{FF2B5EF4-FFF2-40B4-BE49-F238E27FC236}">
                  <a16:creationId xmlns:a16="http://schemas.microsoft.com/office/drawing/2014/main" id="{B7DB84F2-8B13-413E-9B71-033359BBA0D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1775059" y="4281970"/>
              <a:ext cx="377817" cy="745283"/>
            </a:xfrm>
            <a:prstGeom prst="rect">
              <a:avLst/>
            </a:prstGeom>
          </p:spPr>
        </p:pic>
        <p:pic>
          <p:nvPicPr>
            <p:cNvPr id="34" name="Grafik 33" descr="Frau mit einfarbiger Füllung">
              <a:extLst>
                <a:ext uri="{FF2B5EF4-FFF2-40B4-BE49-F238E27FC236}">
                  <a16:creationId xmlns:a16="http://schemas.microsoft.com/office/drawing/2014/main" id="{E944D6BE-4B84-458D-B95C-781DE185120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438421" y="4281970"/>
              <a:ext cx="377817" cy="745283"/>
            </a:xfrm>
            <a:prstGeom prst="rect">
              <a:avLst/>
            </a:prstGeom>
          </p:spPr>
        </p:pic>
        <p:pic>
          <p:nvPicPr>
            <p:cNvPr id="35" name="Grafik 34" descr="Frau mit einfarbiger Füllung">
              <a:extLst>
                <a:ext uri="{FF2B5EF4-FFF2-40B4-BE49-F238E27FC236}">
                  <a16:creationId xmlns:a16="http://schemas.microsoft.com/office/drawing/2014/main" id="{E0CF4D2D-9B80-4E6F-961F-2717421741FF}"/>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5000" r="24306"/>
            <a:stretch/>
          </p:blipFill>
          <p:spPr>
            <a:xfrm>
              <a:off x="883967" y="4281970"/>
              <a:ext cx="377817" cy="745283"/>
            </a:xfrm>
            <a:prstGeom prst="rect">
              <a:avLst/>
            </a:prstGeom>
          </p:spPr>
        </p:pic>
        <p:pic>
          <p:nvPicPr>
            <p:cNvPr id="36" name="Grafik 35" descr="Mann mit einfarbiger Füllung">
              <a:extLst>
                <a:ext uri="{FF2B5EF4-FFF2-40B4-BE49-F238E27FC236}">
                  <a16:creationId xmlns:a16="http://schemas.microsoft.com/office/drawing/2014/main" id="{6B301D4A-8665-4027-851D-D798B5FDBD3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2230954" y="2001520"/>
              <a:ext cx="367466" cy="745283"/>
            </a:xfrm>
            <a:prstGeom prst="rect">
              <a:avLst/>
            </a:prstGeom>
          </p:spPr>
        </p:pic>
        <p:pic>
          <p:nvPicPr>
            <p:cNvPr id="37" name="Grafik 36" descr="Mann mit einfarbiger Füllung">
              <a:extLst>
                <a:ext uri="{FF2B5EF4-FFF2-40B4-BE49-F238E27FC236}">
                  <a16:creationId xmlns:a16="http://schemas.microsoft.com/office/drawing/2014/main" id="{8B084757-777B-4D2D-BDA3-6C71B010721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2230954" y="2761670"/>
              <a:ext cx="367466" cy="745283"/>
            </a:xfrm>
            <a:prstGeom prst="rect">
              <a:avLst/>
            </a:prstGeom>
          </p:spPr>
        </p:pic>
        <p:pic>
          <p:nvPicPr>
            <p:cNvPr id="38" name="Grafik 37" descr="Frau mit einfarbiger Füllung">
              <a:extLst>
                <a:ext uri="{FF2B5EF4-FFF2-40B4-BE49-F238E27FC236}">
                  <a16:creationId xmlns:a16="http://schemas.microsoft.com/office/drawing/2014/main" id="{9251E4A8-1CA8-4065-909C-E323AB19E53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860677" y="3521820"/>
              <a:ext cx="377817" cy="745283"/>
            </a:xfrm>
            <a:prstGeom prst="rect">
              <a:avLst/>
            </a:prstGeom>
          </p:spPr>
        </p:pic>
        <p:pic>
          <p:nvPicPr>
            <p:cNvPr id="39" name="Grafik 38" descr="Frau mit einfarbiger Füllung">
              <a:extLst>
                <a:ext uri="{FF2B5EF4-FFF2-40B4-BE49-F238E27FC236}">
                  <a16:creationId xmlns:a16="http://schemas.microsoft.com/office/drawing/2014/main" id="{68405F73-F325-4CF8-AB63-5BB9C3C87CE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407368" y="3521820"/>
              <a:ext cx="377817" cy="745283"/>
            </a:xfrm>
            <a:prstGeom prst="rect">
              <a:avLst/>
            </a:prstGeom>
          </p:spPr>
        </p:pic>
        <p:pic>
          <p:nvPicPr>
            <p:cNvPr id="40" name="Grafik 39" descr="Frau mit einfarbiger Füllung">
              <a:extLst>
                <a:ext uri="{FF2B5EF4-FFF2-40B4-BE49-F238E27FC236}">
                  <a16:creationId xmlns:a16="http://schemas.microsoft.com/office/drawing/2014/main" id="{38D027F2-5B32-4AA5-A15F-E1542A7D8A6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2220603" y="3521820"/>
              <a:ext cx="377817" cy="745283"/>
            </a:xfrm>
            <a:prstGeom prst="rect">
              <a:avLst/>
            </a:prstGeom>
          </p:spPr>
        </p:pic>
        <p:pic>
          <p:nvPicPr>
            <p:cNvPr id="41" name="Grafik 40" descr="Frau mit einfarbiger Füllung">
              <a:extLst>
                <a:ext uri="{FF2B5EF4-FFF2-40B4-BE49-F238E27FC236}">
                  <a16:creationId xmlns:a16="http://schemas.microsoft.com/office/drawing/2014/main" id="{2BEE6D02-C0B7-47A1-AE7B-A02EB62CA28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2220603" y="4281970"/>
              <a:ext cx="377817" cy="745283"/>
            </a:xfrm>
            <a:prstGeom prst="rect">
              <a:avLst/>
            </a:prstGeom>
          </p:spPr>
        </p:pic>
      </p:grpSp>
      <p:sp>
        <p:nvSpPr>
          <p:cNvPr id="2" name="Foliennummernplatzhalter 1">
            <a:extLst>
              <a:ext uri="{FF2B5EF4-FFF2-40B4-BE49-F238E27FC236}">
                <a16:creationId xmlns:a16="http://schemas.microsoft.com/office/drawing/2014/main" id="{8D7A9A85-F933-F19C-5776-FB6806B879F0}"/>
              </a:ext>
            </a:extLst>
          </p:cNvPr>
          <p:cNvSpPr txBox="1">
            <a:spLocks/>
          </p:cNvSpPr>
          <p:nvPr/>
        </p:nvSpPr>
        <p:spPr>
          <a:xfrm>
            <a:off x="423458" y="6458429"/>
            <a:ext cx="483281" cy="176400"/>
          </a:xfrm>
          <a:prstGeom prst="rect">
            <a:avLst/>
          </a:prstGeom>
        </p:spPr>
        <p:txBody>
          <a:bodyPr wrap="square" lIns="0" tIns="0" rIns="0" bIns="0" rtlCol="0" anchor="ctr">
            <a:noAutofit/>
          </a:bodyPr>
          <a:lstStyle>
            <a:defPPr>
              <a:defRPr lang="en-US"/>
            </a:defPPr>
            <a:lvl1pPr>
              <a:buClr>
                <a:schemeClr val="tx2"/>
              </a:buClr>
              <a:defRPr lang="de-DE" sz="1400" smtClean="0">
                <a:solidFill>
                  <a:schemeClr val="tx2"/>
                </a:solidFill>
                <a:latin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A9A54C-67C5-4234-BB42-1D2D996DC2E4}" type="slidenum">
              <a:rPr lang="de-DE" smtClean="0"/>
              <a:pPr/>
              <a:t>2</a:t>
            </a:fld>
            <a:endParaRPr lang="de-DE" dirty="0"/>
          </a:p>
        </p:txBody>
      </p:sp>
      <p:sp>
        <p:nvSpPr>
          <p:cNvPr id="3" name="CuadroTexto 2">
            <a:extLst>
              <a:ext uri="{FF2B5EF4-FFF2-40B4-BE49-F238E27FC236}">
                <a16:creationId xmlns:a16="http://schemas.microsoft.com/office/drawing/2014/main" id="{E5675DF7-5B60-9FBE-2975-FC708B4B9F6C}"/>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218053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uppieren 262">
            <a:extLst>
              <a:ext uri="{FF2B5EF4-FFF2-40B4-BE49-F238E27FC236}">
                <a16:creationId xmlns:a16="http://schemas.microsoft.com/office/drawing/2014/main" id="{7022E300-C891-465D-92C4-43A5521774FF}"/>
              </a:ext>
            </a:extLst>
          </p:cNvPr>
          <p:cNvGrpSpPr/>
          <p:nvPr/>
        </p:nvGrpSpPr>
        <p:grpSpPr bwMode="gray">
          <a:xfrm>
            <a:off x="3519052" y="0"/>
            <a:ext cx="8672948" cy="6061217"/>
            <a:chOff x="2164308" y="1606870"/>
            <a:chExt cx="8170357" cy="5386431"/>
          </a:xfrm>
          <a:solidFill>
            <a:schemeClr val="bg2"/>
          </a:solidFill>
        </p:grpSpPr>
        <p:sp>
          <p:nvSpPr>
            <p:cNvPr id="308" name="Romania" descr="© INSCALE GmbH, 05.05.2010&#10;http://www.presentationload.com/">
              <a:extLst>
                <a:ext uri="{FF2B5EF4-FFF2-40B4-BE49-F238E27FC236}">
                  <a16:creationId xmlns:a16="http://schemas.microsoft.com/office/drawing/2014/main" id="{BB7A70E2-BB29-4487-99F8-6FC74B74E3DC}"/>
                </a:ext>
              </a:extLst>
            </p:cNvPr>
            <p:cNvSpPr>
              <a:spLocks noEditPoints="1"/>
            </p:cNvSpPr>
            <p:nvPr/>
          </p:nvSpPr>
          <p:spPr bwMode="gray">
            <a:xfrm>
              <a:off x="6295765" y="4494038"/>
              <a:ext cx="1240709" cy="883026"/>
            </a:xfrm>
            <a:custGeom>
              <a:avLst/>
              <a:gdLst/>
              <a:ahLst/>
              <a:cxnLst>
                <a:cxn ang="0">
                  <a:pos x="428" y="156"/>
                </a:cxn>
                <a:cxn ang="0">
                  <a:pos x="402" y="170"/>
                </a:cxn>
                <a:cxn ang="0">
                  <a:pos x="387" y="175"/>
                </a:cxn>
                <a:cxn ang="0">
                  <a:pos x="365" y="162"/>
                </a:cxn>
                <a:cxn ang="0">
                  <a:pos x="361" y="136"/>
                </a:cxn>
                <a:cxn ang="0">
                  <a:pos x="361" y="116"/>
                </a:cxn>
                <a:cxn ang="0">
                  <a:pos x="350" y="83"/>
                </a:cxn>
                <a:cxn ang="0">
                  <a:pos x="332" y="65"/>
                </a:cxn>
                <a:cxn ang="0">
                  <a:pos x="291" y="18"/>
                </a:cxn>
                <a:cxn ang="0">
                  <a:pos x="247" y="24"/>
                </a:cxn>
                <a:cxn ang="0">
                  <a:pos x="202" y="51"/>
                </a:cxn>
                <a:cxn ang="0">
                  <a:pos x="164" y="44"/>
                </a:cxn>
                <a:cxn ang="0">
                  <a:pos x="115" y="37"/>
                </a:cxn>
                <a:cxn ang="0">
                  <a:pos x="107" y="47"/>
                </a:cxn>
                <a:cxn ang="0">
                  <a:pos x="93" y="67"/>
                </a:cxn>
                <a:cxn ang="0">
                  <a:pos x="81" y="70"/>
                </a:cxn>
                <a:cxn ang="0">
                  <a:pos x="71" y="94"/>
                </a:cxn>
                <a:cxn ang="0">
                  <a:pos x="65" y="108"/>
                </a:cxn>
                <a:cxn ang="0">
                  <a:pos x="59" y="125"/>
                </a:cxn>
                <a:cxn ang="0">
                  <a:pos x="55" y="140"/>
                </a:cxn>
                <a:cxn ang="0">
                  <a:pos x="45" y="148"/>
                </a:cxn>
                <a:cxn ang="0">
                  <a:pos x="43" y="164"/>
                </a:cxn>
                <a:cxn ang="0">
                  <a:pos x="27" y="174"/>
                </a:cxn>
                <a:cxn ang="0">
                  <a:pos x="12" y="181"/>
                </a:cxn>
                <a:cxn ang="0">
                  <a:pos x="0" y="184"/>
                </a:cxn>
                <a:cxn ang="0">
                  <a:pos x="12" y="194"/>
                </a:cxn>
                <a:cxn ang="0">
                  <a:pos x="17" y="197"/>
                </a:cxn>
                <a:cxn ang="0">
                  <a:pos x="31" y="205"/>
                </a:cxn>
                <a:cxn ang="0">
                  <a:pos x="33" y="219"/>
                </a:cxn>
                <a:cxn ang="0">
                  <a:pos x="45" y="235"/>
                </a:cxn>
                <a:cxn ang="0">
                  <a:pos x="55" y="237"/>
                </a:cxn>
                <a:cxn ang="0">
                  <a:pos x="63" y="254"/>
                </a:cxn>
                <a:cxn ang="0">
                  <a:pos x="71" y="260"/>
                </a:cxn>
                <a:cxn ang="0">
                  <a:pos x="75" y="266"/>
                </a:cxn>
                <a:cxn ang="0">
                  <a:pos x="95" y="271"/>
                </a:cxn>
                <a:cxn ang="0">
                  <a:pos x="115" y="263"/>
                </a:cxn>
                <a:cxn ang="0">
                  <a:pos x="129" y="274"/>
                </a:cxn>
                <a:cxn ang="0">
                  <a:pos x="123" y="278"/>
                </a:cxn>
                <a:cxn ang="0">
                  <a:pos x="123" y="290"/>
                </a:cxn>
                <a:cxn ang="0">
                  <a:pos x="129" y="294"/>
                </a:cxn>
                <a:cxn ang="0">
                  <a:pos x="148" y="302"/>
                </a:cxn>
                <a:cxn ang="0">
                  <a:pos x="151" y="318"/>
                </a:cxn>
                <a:cxn ang="0">
                  <a:pos x="179" y="314"/>
                </a:cxn>
                <a:cxn ang="0">
                  <a:pos x="206" y="318"/>
                </a:cxn>
                <a:cxn ang="0">
                  <a:pos x="229" y="310"/>
                </a:cxn>
                <a:cxn ang="0">
                  <a:pos x="250" y="310"/>
                </a:cxn>
                <a:cxn ang="0">
                  <a:pos x="271" y="309"/>
                </a:cxn>
                <a:cxn ang="0">
                  <a:pos x="308" y="275"/>
                </a:cxn>
                <a:cxn ang="0">
                  <a:pos x="355" y="268"/>
                </a:cxn>
                <a:cxn ang="0">
                  <a:pos x="372" y="268"/>
                </a:cxn>
                <a:cxn ang="0">
                  <a:pos x="385" y="272"/>
                </a:cxn>
                <a:cxn ang="0">
                  <a:pos x="413" y="273"/>
                </a:cxn>
                <a:cxn ang="0">
                  <a:pos x="408" y="239"/>
                </a:cxn>
                <a:cxn ang="0">
                  <a:pos x="411" y="221"/>
                </a:cxn>
                <a:cxn ang="0">
                  <a:pos x="407" y="207"/>
                </a:cxn>
                <a:cxn ang="0">
                  <a:pos x="413" y="191"/>
                </a:cxn>
                <a:cxn ang="0">
                  <a:pos x="420" y="193"/>
                </a:cxn>
                <a:cxn ang="0">
                  <a:pos x="424" y="195"/>
                </a:cxn>
                <a:cxn ang="0">
                  <a:pos x="419" y="204"/>
                </a:cxn>
                <a:cxn ang="0">
                  <a:pos x="431" y="199"/>
                </a:cxn>
                <a:cxn ang="0">
                  <a:pos x="443" y="167"/>
                </a:cxn>
                <a:cxn ang="0">
                  <a:pos x="418" y="212"/>
                </a:cxn>
                <a:cxn ang="0">
                  <a:pos x="418" y="207"/>
                </a:cxn>
              </a:cxnLst>
              <a:rect l="0" t="0" r="r" b="b"/>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09" name="Israel" descr="© INSCALE GmbH, 05.05.2010&#10;http://www.presentationload.com/">
              <a:extLst>
                <a:ext uri="{FF2B5EF4-FFF2-40B4-BE49-F238E27FC236}">
                  <a16:creationId xmlns:a16="http://schemas.microsoft.com/office/drawing/2014/main" id="{595BE849-91DA-42E2-BD34-1FB49C9AC869}"/>
                </a:ext>
              </a:extLst>
            </p:cNvPr>
            <p:cNvSpPr>
              <a:spLocks/>
            </p:cNvSpPr>
            <p:nvPr/>
          </p:nvSpPr>
          <p:spPr bwMode="gray">
            <a:xfrm>
              <a:off x="8918619" y="6815092"/>
              <a:ext cx="125229" cy="178209"/>
            </a:xfrm>
            <a:custGeom>
              <a:avLst/>
              <a:gdLst/>
              <a:ahLst/>
              <a:cxnLst>
                <a:cxn ang="0">
                  <a:pos x="4" y="64"/>
                </a:cxn>
                <a:cxn ang="0">
                  <a:pos x="14" y="64"/>
                </a:cxn>
                <a:cxn ang="0">
                  <a:pos x="27" y="53"/>
                </a:cxn>
                <a:cxn ang="0">
                  <a:pos x="35" y="58"/>
                </a:cxn>
                <a:cxn ang="0">
                  <a:pos x="43" y="58"/>
                </a:cxn>
                <a:cxn ang="0">
                  <a:pos x="41" y="50"/>
                </a:cxn>
                <a:cxn ang="0">
                  <a:pos x="38" y="40"/>
                </a:cxn>
                <a:cxn ang="0">
                  <a:pos x="43" y="37"/>
                </a:cxn>
                <a:cxn ang="0">
                  <a:pos x="33" y="19"/>
                </a:cxn>
                <a:cxn ang="0">
                  <a:pos x="33" y="2"/>
                </a:cxn>
                <a:cxn ang="0">
                  <a:pos x="28" y="0"/>
                </a:cxn>
                <a:cxn ang="0">
                  <a:pos x="21" y="0"/>
                </a:cxn>
                <a:cxn ang="0">
                  <a:pos x="21" y="6"/>
                </a:cxn>
                <a:cxn ang="0">
                  <a:pos x="21" y="16"/>
                </a:cxn>
                <a:cxn ang="0">
                  <a:pos x="14" y="15"/>
                </a:cxn>
                <a:cxn ang="0">
                  <a:pos x="10" y="19"/>
                </a:cxn>
                <a:cxn ang="0">
                  <a:pos x="4" y="20"/>
                </a:cxn>
                <a:cxn ang="0">
                  <a:pos x="0" y="22"/>
                </a:cxn>
                <a:cxn ang="0">
                  <a:pos x="1" y="32"/>
                </a:cxn>
                <a:cxn ang="0">
                  <a:pos x="6" y="38"/>
                </a:cxn>
                <a:cxn ang="0">
                  <a:pos x="0" y="40"/>
                </a:cxn>
                <a:cxn ang="0">
                  <a:pos x="0" y="46"/>
                </a:cxn>
                <a:cxn ang="0">
                  <a:pos x="4" y="47"/>
                </a:cxn>
                <a:cxn ang="0">
                  <a:pos x="4" y="64"/>
                </a:cxn>
              </a:cxnLst>
              <a:rect l="0" t="0" r="r" b="b"/>
              <a:pathLst>
                <a:path w="45" h="64">
                  <a:moveTo>
                    <a:pt x="4" y="64"/>
                  </a:moveTo>
                  <a:cubicBezTo>
                    <a:pt x="14" y="64"/>
                    <a:pt x="14" y="64"/>
                    <a:pt x="14" y="64"/>
                  </a:cubicBezTo>
                  <a:cubicBezTo>
                    <a:pt x="16" y="58"/>
                    <a:pt x="20" y="53"/>
                    <a:pt x="27" y="53"/>
                  </a:cubicBezTo>
                  <a:cubicBezTo>
                    <a:pt x="34" y="53"/>
                    <a:pt x="35" y="58"/>
                    <a:pt x="35" y="58"/>
                  </a:cubicBezTo>
                  <a:cubicBezTo>
                    <a:pt x="43" y="58"/>
                    <a:pt x="43" y="58"/>
                    <a:pt x="43" y="58"/>
                  </a:cubicBezTo>
                  <a:cubicBezTo>
                    <a:pt x="43" y="58"/>
                    <a:pt x="45" y="53"/>
                    <a:pt x="41" y="50"/>
                  </a:cubicBezTo>
                  <a:cubicBezTo>
                    <a:pt x="38" y="48"/>
                    <a:pt x="38" y="40"/>
                    <a:pt x="38" y="40"/>
                  </a:cubicBezTo>
                  <a:cubicBezTo>
                    <a:pt x="43" y="37"/>
                    <a:pt x="43" y="37"/>
                    <a:pt x="43" y="37"/>
                  </a:cubicBezTo>
                  <a:cubicBezTo>
                    <a:pt x="33" y="19"/>
                    <a:pt x="33" y="19"/>
                    <a:pt x="33" y="19"/>
                  </a:cubicBezTo>
                  <a:cubicBezTo>
                    <a:pt x="33" y="2"/>
                    <a:pt x="33" y="2"/>
                    <a:pt x="33" y="2"/>
                  </a:cubicBezTo>
                  <a:cubicBezTo>
                    <a:pt x="28" y="0"/>
                    <a:pt x="28" y="0"/>
                    <a:pt x="28" y="0"/>
                  </a:cubicBezTo>
                  <a:cubicBezTo>
                    <a:pt x="21" y="0"/>
                    <a:pt x="21" y="0"/>
                    <a:pt x="21" y="0"/>
                  </a:cubicBezTo>
                  <a:cubicBezTo>
                    <a:pt x="21" y="6"/>
                    <a:pt x="21" y="6"/>
                    <a:pt x="21" y="6"/>
                  </a:cubicBezTo>
                  <a:cubicBezTo>
                    <a:pt x="21" y="6"/>
                    <a:pt x="27" y="9"/>
                    <a:pt x="21" y="16"/>
                  </a:cubicBezTo>
                  <a:cubicBezTo>
                    <a:pt x="17" y="23"/>
                    <a:pt x="14" y="15"/>
                    <a:pt x="14" y="15"/>
                  </a:cubicBezTo>
                  <a:cubicBezTo>
                    <a:pt x="14" y="15"/>
                    <a:pt x="12" y="17"/>
                    <a:pt x="10" y="19"/>
                  </a:cubicBezTo>
                  <a:cubicBezTo>
                    <a:pt x="7" y="20"/>
                    <a:pt x="4" y="20"/>
                    <a:pt x="4" y="20"/>
                  </a:cubicBezTo>
                  <a:cubicBezTo>
                    <a:pt x="0" y="22"/>
                    <a:pt x="0" y="22"/>
                    <a:pt x="0" y="22"/>
                  </a:cubicBezTo>
                  <a:cubicBezTo>
                    <a:pt x="1" y="32"/>
                    <a:pt x="1" y="32"/>
                    <a:pt x="1" y="32"/>
                  </a:cubicBezTo>
                  <a:cubicBezTo>
                    <a:pt x="1" y="32"/>
                    <a:pt x="8" y="36"/>
                    <a:pt x="6" y="38"/>
                  </a:cubicBezTo>
                  <a:cubicBezTo>
                    <a:pt x="4" y="41"/>
                    <a:pt x="0" y="40"/>
                    <a:pt x="0" y="40"/>
                  </a:cubicBezTo>
                  <a:cubicBezTo>
                    <a:pt x="0" y="46"/>
                    <a:pt x="0" y="46"/>
                    <a:pt x="0" y="46"/>
                  </a:cubicBezTo>
                  <a:cubicBezTo>
                    <a:pt x="4" y="47"/>
                    <a:pt x="4" y="47"/>
                    <a:pt x="4" y="47"/>
                  </a:cubicBezTo>
                  <a:lnTo>
                    <a:pt x="4" y="64"/>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0" name="Saudi Arabia" descr="© INSCALE GmbH, 05.05.2010&#10;http://www.presentationload.com/">
              <a:extLst>
                <a:ext uri="{FF2B5EF4-FFF2-40B4-BE49-F238E27FC236}">
                  <a16:creationId xmlns:a16="http://schemas.microsoft.com/office/drawing/2014/main" id="{F56B03B8-DDB6-4008-85EC-69A37C7B3057}"/>
                </a:ext>
              </a:extLst>
            </p:cNvPr>
            <p:cNvSpPr>
              <a:spLocks/>
            </p:cNvSpPr>
            <p:nvPr/>
          </p:nvSpPr>
          <p:spPr bwMode="gray">
            <a:xfrm>
              <a:off x="9406689" y="6770138"/>
              <a:ext cx="927976" cy="223163"/>
            </a:xfrm>
            <a:custGeom>
              <a:avLst/>
              <a:gdLst/>
              <a:ahLst/>
              <a:cxnLst>
                <a:cxn ang="0">
                  <a:pos x="333" y="80"/>
                </a:cxn>
                <a:cxn ang="0">
                  <a:pos x="333" y="30"/>
                </a:cxn>
                <a:cxn ang="0">
                  <a:pos x="319" y="13"/>
                </a:cxn>
                <a:cxn ang="0">
                  <a:pos x="224" y="11"/>
                </a:cxn>
                <a:cxn ang="0">
                  <a:pos x="122" y="0"/>
                </a:cxn>
                <a:cxn ang="0">
                  <a:pos x="78" y="7"/>
                </a:cxn>
                <a:cxn ang="0">
                  <a:pos x="66" y="29"/>
                </a:cxn>
                <a:cxn ang="0">
                  <a:pos x="15" y="68"/>
                </a:cxn>
                <a:cxn ang="0">
                  <a:pos x="0" y="80"/>
                </a:cxn>
                <a:cxn ang="0">
                  <a:pos x="333" y="80"/>
                </a:cxn>
              </a:cxnLst>
              <a:rect l="0" t="0" r="r" b="b"/>
              <a:pathLst>
                <a:path w="333" h="80">
                  <a:moveTo>
                    <a:pt x="333" y="80"/>
                  </a:moveTo>
                  <a:cubicBezTo>
                    <a:pt x="333" y="30"/>
                    <a:pt x="333" y="30"/>
                    <a:pt x="333" y="30"/>
                  </a:cubicBezTo>
                  <a:cubicBezTo>
                    <a:pt x="319" y="13"/>
                    <a:pt x="319" y="13"/>
                    <a:pt x="319" y="13"/>
                  </a:cubicBezTo>
                  <a:cubicBezTo>
                    <a:pt x="319" y="13"/>
                    <a:pt x="251" y="13"/>
                    <a:pt x="224" y="11"/>
                  </a:cubicBezTo>
                  <a:cubicBezTo>
                    <a:pt x="197" y="11"/>
                    <a:pt x="135" y="0"/>
                    <a:pt x="122" y="0"/>
                  </a:cubicBezTo>
                  <a:cubicBezTo>
                    <a:pt x="108" y="0"/>
                    <a:pt x="78" y="7"/>
                    <a:pt x="78" y="7"/>
                  </a:cubicBezTo>
                  <a:cubicBezTo>
                    <a:pt x="66" y="29"/>
                    <a:pt x="66" y="29"/>
                    <a:pt x="66" y="29"/>
                  </a:cubicBezTo>
                  <a:cubicBezTo>
                    <a:pt x="66" y="29"/>
                    <a:pt x="25" y="61"/>
                    <a:pt x="15" y="68"/>
                  </a:cubicBezTo>
                  <a:cubicBezTo>
                    <a:pt x="11" y="70"/>
                    <a:pt x="6" y="74"/>
                    <a:pt x="0" y="80"/>
                  </a:cubicBezTo>
                  <a:lnTo>
                    <a:pt x="333" y="8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1" name="Jordan" descr="© INSCALE GmbH, 05.05.2010&#10;http://www.presentationload.com/">
              <a:extLst>
                <a:ext uri="{FF2B5EF4-FFF2-40B4-BE49-F238E27FC236}">
                  <a16:creationId xmlns:a16="http://schemas.microsoft.com/office/drawing/2014/main" id="{0A21B818-1EF7-44CC-A03C-975E7E6AAE42}"/>
                </a:ext>
              </a:extLst>
            </p:cNvPr>
            <p:cNvSpPr>
              <a:spLocks/>
            </p:cNvSpPr>
            <p:nvPr/>
          </p:nvSpPr>
          <p:spPr bwMode="gray">
            <a:xfrm>
              <a:off x="9024582" y="6620826"/>
              <a:ext cx="598849" cy="372474"/>
            </a:xfrm>
            <a:custGeom>
              <a:avLst/>
              <a:gdLst/>
              <a:ahLst/>
              <a:cxnLst>
                <a:cxn ang="0">
                  <a:pos x="5" y="128"/>
                </a:cxn>
                <a:cxn ang="0">
                  <a:pos x="7" y="134"/>
                </a:cxn>
                <a:cxn ang="0">
                  <a:pos x="137" y="134"/>
                </a:cxn>
                <a:cxn ang="0">
                  <a:pos x="152" y="122"/>
                </a:cxn>
                <a:cxn ang="0">
                  <a:pos x="203" y="83"/>
                </a:cxn>
                <a:cxn ang="0">
                  <a:pos x="215" y="61"/>
                </a:cxn>
                <a:cxn ang="0">
                  <a:pos x="158" y="0"/>
                </a:cxn>
                <a:cxn ang="0">
                  <a:pos x="76" y="109"/>
                </a:cxn>
                <a:cxn ang="0">
                  <a:pos x="49" y="110"/>
                </a:cxn>
                <a:cxn ang="0">
                  <a:pos x="42" y="105"/>
                </a:cxn>
                <a:cxn ang="0">
                  <a:pos x="34" y="109"/>
                </a:cxn>
                <a:cxn ang="0">
                  <a:pos x="30" y="109"/>
                </a:cxn>
                <a:cxn ang="0">
                  <a:pos x="18" y="99"/>
                </a:cxn>
                <a:cxn ang="0">
                  <a:pos x="5" y="107"/>
                </a:cxn>
                <a:cxn ang="0">
                  <a:pos x="0" y="110"/>
                </a:cxn>
                <a:cxn ang="0">
                  <a:pos x="3" y="120"/>
                </a:cxn>
                <a:cxn ang="0">
                  <a:pos x="5" y="128"/>
                </a:cxn>
              </a:cxnLst>
              <a:rect l="0" t="0" r="r" b="b"/>
              <a:pathLst>
                <a:path w="215" h="134">
                  <a:moveTo>
                    <a:pt x="5" y="128"/>
                  </a:moveTo>
                  <a:cubicBezTo>
                    <a:pt x="7" y="134"/>
                    <a:pt x="7" y="134"/>
                    <a:pt x="7" y="134"/>
                  </a:cubicBezTo>
                  <a:cubicBezTo>
                    <a:pt x="137" y="134"/>
                    <a:pt x="137" y="134"/>
                    <a:pt x="137" y="134"/>
                  </a:cubicBezTo>
                  <a:cubicBezTo>
                    <a:pt x="143" y="128"/>
                    <a:pt x="148" y="124"/>
                    <a:pt x="152" y="122"/>
                  </a:cubicBezTo>
                  <a:cubicBezTo>
                    <a:pt x="162" y="115"/>
                    <a:pt x="203" y="83"/>
                    <a:pt x="203" y="83"/>
                  </a:cubicBezTo>
                  <a:cubicBezTo>
                    <a:pt x="215" y="61"/>
                    <a:pt x="215" y="61"/>
                    <a:pt x="215" y="61"/>
                  </a:cubicBezTo>
                  <a:cubicBezTo>
                    <a:pt x="158" y="0"/>
                    <a:pt x="158" y="0"/>
                    <a:pt x="158" y="0"/>
                  </a:cubicBezTo>
                  <a:cubicBezTo>
                    <a:pt x="76" y="109"/>
                    <a:pt x="76" y="109"/>
                    <a:pt x="76" y="109"/>
                  </a:cubicBezTo>
                  <a:cubicBezTo>
                    <a:pt x="49" y="110"/>
                    <a:pt x="49" y="110"/>
                    <a:pt x="49" y="110"/>
                  </a:cubicBezTo>
                  <a:cubicBezTo>
                    <a:pt x="49" y="110"/>
                    <a:pt x="48" y="106"/>
                    <a:pt x="42" y="105"/>
                  </a:cubicBezTo>
                  <a:cubicBezTo>
                    <a:pt x="35" y="105"/>
                    <a:pt x="34" y="109"/>
                    <a:pt x="34" y="109"/>
                  </a:cubicBezTo>
                  <a:cubicBezTo>
                    <a:pt x="30" y="109"/>
                    <a:pt x="30" y="109"/>
                    <a:pt x="30" y="109"/>
                  </a:cubicBezTo>
                  <a:cubicBezTo>
                    <a:pt x="30" y="109"/>
                    <a:pt x="26" y="100"/>
                    <a:pt x="18" y="99"/>
                  </a:cubicBezTo>
                  <a:cubicBezTo>
                    <a:pt x="10" y="99"/>
                    <a:pt x="5" y="107"/>
                    <a:pt x="5" y="107"/>
                  </a:cubicBezTo>
                  <a:cubicBezTo>
                    <a:pt x="0" y="110"/>
                    <a:pt x="0" y="110"/>
                    <a:pt x="0" y="110"/>
                  </a:cubicBezTo>
                  <a:cubicBezTo>
                    <a:pt x="0" y="110"/>
                    <a:pt x="0" y="118"/>
                    <a:pt x="3" y="120"/>
                  </a:cubicBezTo>
                  <a:cubicBezTo>
                    <a:pt x="7" y="123"/>
                    <a:pt x="5" y="128"/>
                    <a:pt x="5" y="128"/>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2" name="The Netherlands" descr="© INSCALE GmbH, 05.05.2010&#10;http://www.presentationload.com/">
              <a:extLst>
                <a:ext uri="{FF2B5EF4-FFF2-40B4-BE49-F238E27FC236}">
                  <a16:creationId xmlns:a16="http://schemas.microsoft.com/office/drawing/2014/main" id="{972BB277-B767-4560-B568-CAB205E593A6}"/>
                </a:ext>
              </a:extLst>
            </p:cNvPr>
            <p:cNvSpPr>
              <a:spLocks noEditPoints="1"/>
            </p:cNvSpPr>
            <p:nvPr/>
          </p:nvSpPr>
          <p:spPr bwMode="gray">
            <a:xfrm>
              <a:off x="4217734" y="3722912"/>
              <a:ext cx="468804" cy="492886"/>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3" name="Belgium" descr="© INSCALE GmbH, 05.05.2010&#10;http://www.presentationload.com/">
              <a:extLst>
                <a:ext uri="{FF2B5EF4-FFF2-40B4-BE49-F238E27FC236}">
                  <a16:creationId xmlns:a16="http://schemas.microsoft.com/office/drawing/2014/main" id="{835399A5-71B0-4399-807A-DAD31B8ECC6E}"/>
                </a:ext>
              </a:extLst>
            </p:cNvPr>
            <p:cNvSpPr>
              <a:spLocks/>
            </p:cNvSpPr>
            <p:nvPr/>
          </p:nvSpPr>
          <p:spPr bwMode="gray">
            <a:xfrm>
              <a:off x="4123010" y="4072909"/>
              <a:ext cx="446328" cy="370869"/>
            </a:xfrm>
            <a:custGeom>
              <a:avLst/>
              <a:gdLst/>
              <a:ahLst/>
              <a:cxnLst>
                <a:cxn ang="0">
                  <a:pos x="150" y="64"/>
                </a:cxn>
                <a:cxn ang="0">
                  <a:pos x="144" y="49"/>
                </a:cxn>
                <a:cxn ang="0">
                  <a:pos x="128" y="48"/>
                </a:cxn>
                <a:cxn ang="0">
                  <a:pos x="132" y="42"/>
                </a:cxn>
                <a:cxn ang="0">
                  <a:pos x="133" y="33"/>
                </a:cxn>
                <a:cxn ang="0">
                  <a:pos x="130" y="24"/>
                </a:cxn>
                <a:cxn ang="0">
                  <a:pos x="123" y="16"/>
                </a:cxn>
                <a:cxn ang="0">
                  <a:pos x="110" y="12"/>
                </a:cxn>
                <a:cxn ang="0">
                  <a:pos x="106" y="3"/>
                </a:cxn>
                <a:cxn ang="0">
                  <a:pos x="96" y="8"/>
                </a:cxn>
                <a:cxn ang="0">
                  <a:pos x="88" y="5"/>
                </a:cxn>
                <a:cxn ang="0">
                  <a:pos x="82" y="2"/>
                </a:cxn>
                <a:cxn ang="0">
                  <a:pos x="77" y="9"/>
                </a:cxn>
                <a:cxn ang="0">
                  <a:pos x="56" y="17"/>
                </a:cxn>
                <a:cxn ang="0">
                  <a:pos x="42" y="9"/>
                </a:cxn>
                <a:cxn ang="0">
                  <a:pos x="35" y="12"/>
                </a:cxn>
                <a:cxn ang="0">
                  <a:pos x="36" y="5"/>
                </a:cxn>
                <a:cxn ang="0">
                  <a:pos x="11" y="15"/>
                </a:cxn>
                <a:cxn ang="0">
                  <a:pos x="1" y="25"/>
                </a:cxn>
                <a:cxn ang="0">
                  <a:pos x="2" y="29"/>
                </a:cxn>
                <a:cxn ang="0">
                  <a:pos x="0" y="37"/>
                </a:cxn>
                <a:cxn ang="0">
                  <a:pos x="8" y="44"/>
                </a:cxn>
                <a:cxn ang="0">
                  <a:pos x="15" y="41"/>
                </a:cxn>
                <a:cxn ang="0">
                  <a:pos x="25" y="48"/>
                </a:cxn>
                <a:cxn ang="0">
                  <a:pos x="28" y="62"/>
                </a:cxn>
                <a:cxn ang="0">
                  <a:pos x="41" y="64"/>
                </a:cxn>
                <a:cxn ang="0">
                  <a:pos x="49" y="72"/>
                </a:cxn>
                <a:cxn ang="0">
                  <a:pos x="58" y="87"/>
                </a:cxn>
                <a:cxn ang="0">
                  <a:pos x="60" y="100"/>
                </a:cxn>
                <a:cxn ang="0">
                  <a:pos x="73" y="103"/>
                </a:cxn>
                <a:cxn ang="0">
                  <a:pos x="80" y="98"/>
                </a:cxn>
                <a:cxn ang="0">
                  <a:pos x="86" y="100"/>
                </a:cxn>
                <a:cxn ang="0">
                  <a:pos x="86" y="110"/>
                </a:cxn>
                <a:cxn ang="0">
                  <a:pos x="95" y="112"/>
                </a:cxn>
                <a:cxn ang="0">
                  <a:pos x="107" y="124"/>
                </a:cxn>
                <a:cxn ang="0">
                  <a:pos x="129" y="132"/>
                </a:cxn>
                <a:cxn ang="0">
                  <a:pos x="128" y="105"/>
                </a:cxn>
                <a:cxn ang="0">
                  <a:pos x="138" y="90"/>
                </a:cxn>
                <a:cxn ang="0">
                  <a:pos x="150" y="85"/>
                </a:cxn>
                <a:cxn ang="0">
                  <a:pos x="156" y="69"/>
                </a:cxn>
              </a:cxnLst>
              <a:rect l="0" t="0" r="r" b="b"/>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4" name="Luxembourg" descr="© INSCALE GmbH, 05.05.2010&#10;http://www.presentationload.com/">
              <a:extLst>
                <a:ext uri="{FF2B5EF4-FFF2-40B4-BE49-F238E27FC236}">
                  <a16:creationId xmlns:a16="http://schemas.microsoft.com/office/drawing/2014/main" id="{B0CE3E05-D7F1-4A04-832F-ED09E968AFC5}"/>
                </a:ext>
              </a:extLst>
            </p:cNvPr>
            <p:cNvSpPr>
              <a:spLocks/>
            </p:cNvSpPr>
            <p:nvPr/>
          </p:nvSpPr>
          <p:spPr bwMode="gray">
            <a:xfrm>
              <a:off x="4479430" y="4323365"/>
              <a:ext cx="97934" cy="139678"/>
            </a:xfrm>
            <a:custGeom>
              <a:avLst/>
              <a:gdLst/>
              <a:ahLst/>
              <a:cxnLst>
                <a:cxn ang="0">
                  <a:pos x="34" y="30"/>
                </a:cxn>
                <a:cxn ang="0">
                  <a:pos x="28" y="21"/>
                </a:cxn>
                <a:cxn ang="0">
                  <a:pos x="19" y="5"/>
                </a:cxn>
                <a:cxn ang="0">
                  <a:pos x="19" y="2"/>
                </a:cxn>
                <a:cxn ang="0">
                  <a:pos x="10" y="0"/>
                </a:cxn>
                <a:cxn ang="0">
                  <a:pos x="3" y="14"/>
                </a:cxn>
                <a:cxn ang="0">
                  <a:pos x="0" y="15"/>
                </a:cxn>
                <a:cxn ang="0">
                  <a:pos x="4" y="34"/>
                </a:cxn>
                <a:cxn ang="0">
                  <a:pos x="1" y="42"/>
                </a:cxn>
                <a:cxn ang="0">
                  <a:pos x="0" y="42"/>
                </a:cxn>
                <a:cxn ang="0">
                  <a:pos x="5" y="44"/>
                </a:cxn>
                <a:cxn ang="0">
                  <a:pos x="10" y="49"/>
                </a:cxn>
                <a:cxn ang="0">
                  <a:pos x="18" y="45"/>
                </a:cxn>
                <a:cxn ang="0">
                  <a:pos x="23" y="47"/>
                </a:cxn>
                <a:cxn ang="0">
                  <a:pos x="27" y="46"/>
                </a:cxn>
                <a:cxn ang="0">
                  <a:pos x="26" y="43"/>
                </a:cxn>
                <a:cxn ang="0">
                  <a:pos x="27" y="37"/>
                </a:cxn>
                <a:cxn ang="0">
                  <a:pos x="34" y="30"/>
                </a:cxn>
              </a:cxnLst>
              <a:rect l="0" t="0" r="r" b="b"/>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5" name="Czech Republic" descr="© INSCALE GmbH, 05.05.2010&#10;http://www.presentationload.com/">
              <a:extLst>
                <a:ext uri="{FF2B5EF4-FFF2-40B4-BE49-F238E27FC236}">
                  <a16:creationId xmlns:a16="http://schemas.microsoft.com/office/drawing/2014/main" id="{01465D53-9D62-47C6-A547-E6488B68FEEA}"/>
                </a:ext>
              </a:extLst>
            </p:cNvPr>
            <p:cNvSpPr>
              <a:spLocks/>
            </p:cNvSpPr>
            <p:nvPr/>
          </p:nvSpPr>
          <p:spPr bwMode="gray">
            <a:xfrm>
              <a:off x="5232405" y="4164420"/>
              <a:ext cx="822013" cy="465593"/>
            </a:xfrm>
            <a:custGeom>
              <a:avLst/>
              <a:gdLst/>
              <a:ahLst/>
              <a:cxnLst>
                <a:cxn ang="0">
                  <a:pos x="282" y="79"/>
                </a:cxn>
                <a:cxn ang="0">
                  <a:pos x="269" y="64"/>
                </a:cxn>
                <a:cxn ang="0">
                  <a:pos x="252" y="63"/>
                </a:cxn>
                <a:cxn ang="0">
                  <a:pos x="243" y="58"/>
                </a:cxn>
                <a:cxn ang="0">
                  <a:pos x="243" y="48"/>
                </a:cxn>
                <a:cxn ang="0">
                  <a:pos x="227" y="48"/>
                </a:cxn>
                <a:cxn ang="0">
                  <a:pos x="204" y="37"/>
                </a:cxn>
                <a:cxn ang="0">
                  <a:pos x="211" y="46"/>
                </a:cxn>
                <a:cxn ang="0">
                  <a:pos x="207" y="51"/>
                </a:cxn>
                <a:cxn ang="0">
                  <a:pos x="191" y="58"/>
                </a:cxn>
                <a:cxn ang="0">
                  <a:pos x="175" y="41"/>
                </a:cxn>
                <a:cxn ang="0">
                  <a:pos x="179" y="25"/>
                </a:cxn>
                <a:cxn ang="0">
                  <a:pos x="165" y="25"/>
                </a:cxn>
                <a:cxn ang="0">
                  <a:pos x="143" y="22"/>
                </a:cxn>
                <a:cxn ang="0">
                  <a:pos x="137" y="7"/>
                </a:cxn>
                <a:cxn ang="0">
                  <a:pos x="121" y="8"/>
                </a:cxn>
                <a:cxn ang="0">
                  <a:pos x="121" y="13"/>
                </a:cxn>
                <a:cxn ang="0">
                  <a:pos x="110" y="14"/>
                </a:cxn>
                <a:cxn ang="0">
                  <a:pos x="101" y="9"/>
                </a:cxn>
                <a:cxn ang="0">
                  <a:pos x="89" y="5"/>
                </a:cxn>
                <a:cxn ang="0">
                  <a:pos x="89" y="12"/>
                </a:cxn>
                <a:cxn ang="0">
                  <a:pos x="64" y="23"/>
                </a:cxn>
                <a:cxn ang="0">
                  <a:pos x="47" y="37"/>
                </a:cxn>
                <a:cxn ang="0">
                  <a:pos x="30" y="44"/>
                </a:cxn>
                <a:cxn ang="0">
                  <a:pos x="16" y="49"/>
                </a:cxn>
                <a:cxn ang="0">
                  <a:pos x="2" y="52"/>
                </a:cxn>
                <a:cxn ang="0">
                  <a:pos x="7" y="67"/>
                </a:cxn>
                <a:cxn ang="0">
                  <a:pos x="19" y="77"/>
                </a:cxn>
                <a:cxn ang="0">
                  <a:pos x="14" y="88"/>
                </a:cxn>
                <a:cxn ang="0">
                  <a:pos x="23" y="103"/>
                </a:cxn>
                <a:cxn ang="0">
                  <a:pos x="50" y="130"/>
                </a:cxn>
                <a:cxn ang="0">
                  <a:pos x="69" y="141"/>
                </a:cxn>
                <a:cxn ang="0">
                  <a:pos x="81" y="153"/>
                </a:cxn>
                <a:cxn ang="0">
                  <a:pos x="89" y="161"/>
                </a:cxn>
                <a:cxn ang="0">
                  <a:pos x="91" y="165"/>
                </a:cxn>
                <a:cxn ang="0">
                  <a:pos x="106" y="161"/>
                </a:cxn>
                <a:cxn ang="0">
                  <a:pos x="112" y="162"/>
                </a:cxn>
                <a:cxn ang="0">
                  <a:pos x="116" y="156"/>
                </a:cxn>
                <a:cxn ang="0">
                  <a:pos x="128" y="153"/>
                </a:cxn>
                <a:cxn ang="0">
                  <a:pos x="135" y="136"/>
                </a:cxn>
                <a:cxn ang="0">
                  <a:pos x="143" y="136"/>
                </a:cxn>
                <a:cxn ang="0">
                  <a:pos x="161" y="143"/>
                </a:cxn>
                <a:cxn ang="0">
                  <a:pos x="177" y="150"/>
                </a:cxn>
                <a:cxn ang="0">
                  <a:pos x="193" y="144"/>
                </a:cxn>
                <a:cxn ang="0">
                  <a:pos x="206" y="150"/>
                </a:cxn>
                <a:cxn ang="0">
                  <a:pos x="216" y="152"/>
                </a:cxn>
                <a:cxn ang="0">
                  <a:pos x="242" y="141"/>
                </a:cxn>
                <a:cxn ang="0">
                  <a:pos x="256" y="126"/>
                </a:cxn>
                <a:cxn ang="0">
                  <a:pos x="266" y="107"/>
                </a:cxn>
                <a:cxn ang="0">
                  <a:pos x="281" y="92"/>
                </a:cxn>
                <a:cxn ang="0">
                  <a:pos x="295" y="90"/>
                </a:cxn>
              </a:cxnLst>
              <a:rect l="0" t="0" r="r" b="b"/>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6" name="Denmark" descr="© INSCALE GmbH, 05.05.2010&#10;http://www.presentationload.com/">
              <a:extLst>
                <a:ext uri="{FF2B5EF4-FFF2-40B4-BE49-F238E27FC236}">
                  <a16:creationId xmlns:a16="http://schemas.microsoft.com/office/drawing/2014/main" id="{5E9E3D73-B4CB-46D8-9DBB-0678C7BCE9FA}"/>
                </a:ext>
              </a:extLst>
            </p:cNvPr>
            <p:cNvSpPr>
              <a:spLocks noEditPoints="1"/>
            </p:cNvSpPr>
            <p:nvPr/>
          </p:nvSpPr>
          <p:spPr bwMode="gray">
            <a:xfrm>
              <a:off x="4800528" y="2960301"/>
              <a:ext cx="746554" cy="569950"/>
            </a:xfrm>
            <a:custGeom>
              <a:avLst/>
              <a:gdLst/>
              <a:ahLst/>
              <a:cxnLst>
                <a:cxn ang="0">
                  <a:pos x="148" y="197"/>
                </a:cxn>
                <a:cxn ang="0">
                  <a:pos x="162" y="174"/>
                </a:cxn>
                <a:cxn ang="0">
                  <a:pos x="155" y="185"/>
                </a:cxn>
                <a:cxn ang="0">
                  <a:pos x="81" y="186"/>
                </a:cxn>
                <a:cxn ang="0">
                  <a:pos x="98" y="185"/>
                </a:cxn>
                <a:cxn ang="0">
                  <a:pos x="97" y="176"/>
                </a:cxn>
                <a:cxn ang="0">
                  <a:pos x="84" y="179"/>
                </a:cxn>
                <a:cxn ang="0">
                  <a:pos x="65" y="179"/>
                </a:cxn>
                <a:cxn ang="0">
                  <a:pos x="68" y="176"/>
                </a:cxn>
                <a:cxn ang="0">
                  <a:pos x="99" y="173"/>
                </a:cxn>
                <a:cxn ang="0">
                  <a:pos x="94" y="137"/>
                </a:cxn>
                <a:cxn ang="0">
                  <a:pos x="84" y="138"/>
                </a:cxn>
                <a:cxn ang="0">
                  <a:pos x="63" y="150"/>
                </a:cxn>
                <a:cxn ang="0">
                  <a:pos x="75" y="165"/>
                </a:cxn>
                <a:cxn ang="0">
                  <a:pos x="93" y="113"/>
                </a:cxn>
                <a:cxn ang="0">
                  <a:pos x="127" y="188"/>
                </a:cxn>
                <a:cxn ang="0">
                  <a:pos x="108" y="187"/>
                </a:cxn>
                <a:cxn ang="0">
                  <a:pos x="132" y="200"/>
                </a:cxn>
                <a:cxn ang="0">
                  <a:pos x="17" y="66"/>
                </a:cxn>
                <a:cxn ang="0">
                  <a:pos x="35" y="48"/>
                </a:cxn>
                <a:cxn ang="0">
                  <a:pos x="66" y="43"/>
                </a:cxn>
                <a:cxn ang="0">
                  <a:pos x="89" y="13"/>
                </a:cxn>
                <a:cxn ang="0">
                  <a:pos x="63" y="28"/>
                </a:cxn>
                <a:cxn ang="0">
                  <a:pos x="10" y="63"/>
                </a:cxn>
                <a:cxn ang="0">
                  <a:pos x="20" y="67"/>
                </a:cxn>
                <a:cxn ang="0">
                  <a:pos x="20" y="64"/>
                </a:cxn>
                <a:cxn ang="0">
                  <a:pos x="120" y="123"/>
                </a:cxn>
                <a:cxn ang="0">
                  <a:pos x="107" y="29"/>
                </a:cxn>
                <a:cxn ang="0">
                  <a:pos x="15" y="163"/>
                </a:cxn>
                <a:cxn ang="0">
                  <a:pos x="50" y="175"/>
                </a:cxn>
                <a:cxn ang="0">
                  <a:pos x="59" y="159"/>
                </a:cxn>
                <a:cxn ang="0">
                  <a:pos x="59" y="133"/>
                </a:cxn>
                <a:cxn ang="0">
                  <a:pos x="73" y="120"/>
                </a:cxn>
                <a:cxn ang="0">
                  <a:pos x="89" y="95"/>
                </a:cxn>
                <a:cxn ang="0">
                  <a:pos x="96" y="99"/>
                </a:cxn>
                <a:cxn ang="0">
                  <a:pos x="106" y="86"/>
                </a:cxn>
                <a:cxn ang="0">
                  <a:pos x="82" y="78"/>
                </a:cxn>
                <a:cxn ang="0">
                  <a:pos x="84" y="54"/>
                </a:cxn>
                <a:cxn ang="0">
                  <a:pos x="57" y="48"/>
                </a:cxn>
                <a:cxn ang="0">
                  <a:pos x="48" y="76"/>
                </a:cxn>
                <a:cxn ang="0">
                  <a:pos x="39" y="76"/>
                </a:cxn>
                <a:cxn ang="0">
                  <a:pos x="24" y="75"/>
                </a:cxn>
                <a:cxn ang="0">
                  <a:pos x="5" y="70"/>
                </a:cxn>
                <a:cxn ang="0">
                  <a:pos x="5" y="95"/>
                </a:cxn>
                <a:cxn ang="0">
                  <a:pos x="8" y="107"/>
                </a:cxn>
                <a:cxn ang="0">
                  <a:pos x="2" y="132"/>
                </a:cxn>
                <a:cxn ang="0">
                  <a:pos x="17" y="147"/>
                </a:cxn>
                <a:cxn ang="0">
                  <a:pos x="39" y="185"/>
                </a:cxn>
                <a:cxn ang="0">
                  <a:pos x="61" y="188"/>
                </a:cxn>
                <a:cxn ang="0">
                  <a:pos x="157" y="104"/>
                </a:cxn>
                <a:cxn ang="0">
                  <a:pos x="151" y="133"/>
                </a:cxn>
                <a:cxn ang="0">
                  <a:pos x="145" y="122"/>
                </a:cxn>
                <a:cxn ang="0">
                  <a:pos x="133" y="125"/>
                </a:cxn>
                <a:cxn ang="0">
                  <a:pos x="130" y="117"/>
                </a:cxn>
                <a:cxn ang="0">
                  <a:pos x="108" y="131"/>
                </a:cxn>
                <a:cxn ang="0">
                  <a:pos x="114" y="144"/>
                </a:cxn>
                <a:cxn ang="0">
                  <a:pos x="137" y="166"/>
                </a:cxn>
                <a:cxn ang="0">
                  <a:pos x="142" y="177"/>
                </a:cxn>
                <a:cxn ang="0">
                  <a:pos x="165" y="158"/>
                </a:cxn>
                <a:cxn ang="0">
                  <a:pos x="169" y="142"/>
                </a:cxn>
                <a:cxn ang="0">
                  <a:pos x="12" y="151"/>
                </a:cxn>
                <a:cxn ang="0">
                  <a:pos x="249" y="169"/>
                </a:cxn>
                <a:cxn ang="0">
                  <a:pos x="174" y="134"/>
                </a:cxn>
              </a:cxnLst>
              <a:rect l="0" t="0" r="r" b="b"/>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7" name="Slovenia" descr="© INSCALE GmbH, 05.05.2010&#10;http://www.presentationload.com/">
              <a:extLst>
                <a:ext uri="{FF2B5EF4-FFF2-40B4-BE49-F238E27FC236}">
                  <a16:creationId xmlns:a16="http://schemas.microsoft.com/office/drawing/2014/main" id="{C08A2619-78F9-4BEF-8DB8-AFE24C162A63}"/>
                </a:ext>
              </a:extLst>
            </p:cNvPr>
            <p:cNvSpPr>
              <a:spLocks/>
            </p:cNvSpPr>
            <p:nvPr/>
          </p:nvSpPr>
          <p:spPr bwMode="gray">
            <a:xfrm>
              <a:off x="5407405" y="4917398"/>
              <a:ext cx="404584" cy="282567"/>
            </a:xfrm>
            <a:custGeom>
              <a:avLst/>
              <a:gdLst/>
              <a:ahLst/>
              <a:cxnLst>
                <a:cxn ang="0">
                  <a:pos x="119" y="13"/>
                </a:cxn>
                <a:cxn ang="0">
                  <a:pos x="108" y="13"/>
                </a:cxn>
                <a:cxn ang="0">
                  <a:pos x="96" y="20"/>
                </a:cxn>
                <a:cxn ang="0">
                  <a:pos x="83" y="20"/>
                </a:cxn>
                <a:cxn ang="0">
                  <a:pos x="68" y="22"/>
                </a:cxn>
                <a:cxn ang="0">
                  <a:pos x="59" y="30"/>
                </a:cxn>
                <a:cxn ang="0">
                  <a:pos x="46" y="34"/>
                </a:cxn>
                <a:cxn ang="0">
                  <a:pos x="33" y="33"/>
                </a:cxn>
                <a:cxn ang="0">
                  <a:pos x="18" y="31"/>
                </a:cxn>
                <a:cxn ang="0">
                  <a:pos x="15" y="36"/>
                </a:cxn>
                <a:cxn ang="0">
                  <a:pos x="0" y="45"/>
                </a:cxn>
                <a:cxn ang="0">
                  <a:pos x="14" y="53"/>
                </a:cxn>
                <a:cxn ang="0">
                  <a:pos x="5" y="68"/>
                </a:cxn>
                <a:cxn ang="0">
                  <a:pos x="11" y="78"/>
                </a:cxn>
                <a:cxn ang="0">
                  <a:pos x="18" y="91"/>
                </a:cxn>
                <a:cxn ang="0">
                  <a:pos x="7" y="99"/>
                </a:cxn>
                <a:cxn ang="0">
                  <a:pos x="19" y="98"/>
                </a:cxn>
                <a:cxn ang="0">
                  <a:pos x="32" y="97"/>
                </a:cxn>
                <a:cxn ang="0">
                  <a:pos x="52" y="93"/>
                </a:cxn>
                <a:cxn ang="0">
                  <a:pos x="55" y="88"/>
                </a:cxn>
                <a:cxn ang="0">
                  <a:pos x="58" y="88"/>
                </a:cxn>
                <a:cxn ang="0">
                  <a:pos x="72" y="97"/>
                </a:cxn>
                <a:cxn ang="0">
                  <a:pos x="80" y="96"/>
                </a:cxn>
                <a:cxn ang="0">
                  <a:pos x="94" y="94"/>
                </a:cxn>
                <a:cxn ang="0">
                  <a:pos x="95" y="83"/>
                </a:cxn>
                <a:cxn ang="0">
                  <a:pos x="85" y="80"/>
                </a:cxn>
                <a:cxn ang="0">
                  <a:pos x="107" y="71"/>
                </a:cxn>
                <a:cxn ang="0">
                  <a:pos x="102" y="50"/>
                </a:cxn>
                <a:cxn ang="0">
                  <a:pos x="124" y="31"/>
                </a:cxn>
                <a:cxn ang="0">
                  <a:pos x="132" y="23"/>
                </a:cxn>
                <a:cxn ang="0">
                  <a:pos x="145" y="20"/>
                </a:cxn>
                <a:cxn ang="0">
                  <a:pos x="137" y="11"/>
                </a:cxn>
                <a:cxn ang="0">
                  <a:pos x="133" y="3"/>
                </a:cxn>
                <a:cxn ang="0">
                  <a:pos x="121" y="3"/>
                </a:cxn>
              </a:cxnLst>
              <a:rect l="0" t="0" r="r" b="b"/>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8" name="Monaco" descr="© INSCALE GmbH, 05.05.2010&#10;http://www.presentationload.com/">
              <a:extLst>
                <a:ext uri="{FF2B5EF4-FFF2-40B4-BE49-F238E27FC236}">
                  <a16:creationId xmlns:a16="http://schemas.microsoft.com/office/drawing/2014/main" id="{F885357F-6AC6-4693-9742-7CF3BE6C454E}"/>
                </a:ext>
              </a:extLst>
            </p:cNvPr>
            <p:cNvSpPr>
              <a:spLocks/>
            </p:cNvSpPr>
            <p:nvPr/>
          </p:nvSpPr>
          <p:spPr bwMode="gray">
            <a:xfrm>
              <a:off x="4606264" y="5495376"/>
              <a:ext cx="24083" cy="14449"/>
            </a:xfrm>
            <a:custGeom>
              <a:avLst/>
              <a:gdLst/>
              <a:ahLst/>
              <a:cxnLst>
                <a:cxn ang="0">
                  <a:pos x="4" y="1"/>
                </a:cxn>
                <a:cxn ang="0">
                  <a:pos x="4" y="5"/>
                </a:cxn>
                <a:cxn ang="0">
                  <a:pos x="6" y="5"/>
                </a:cxn>
                <a:cxn ang="0">
                  <a:pos x="9" y="3"/>
                </a:cxn>
                <a:cxn ang="0">
                  <a:pos x="4" y="1"/>
                </a:cxn>
              </a:cxnLst>
              <a:rect l="0" t="0" r="r" b="b"/>
              <a:pathLst>
                <a:path w="9" h="5">
                  <a:moveTo>
                    <a:pt x="4" y="1"/>
                  </a:moveTo>
                  <a:cubicBezTo>
                    <a:pt x="0" y="1"/>
                    <a:pt x="4" y="5"/>
                    <a:pt x="4" y="5"/>
                  </a:cubicBezTo>
                  <a:cubicBezTo>
                    <a:pt x="6" y="5"/>
                    <a:pt x="6" y="5"/>
                    <a:pt x="6" y="5"/>
                  </a:cubicBezTo>
                  <a:cubicBezTo>
                    <a:pt x="8" y="5"/>
                    <a:pt x="9" y="3"/>
                    <a:pt x="9" y="3"/>
                  </a:cubicBezTo>
                  <a:cubicBezTo>
                    <a:pt x="9" y="3"/>
                    <a:pt x="6" y="0"/>
                    <a:pt x="4" y="1"/>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19" name="Switzerland" descr="© INSCALE GmbH, 05.05.2010&#10;http://www.presentationload.com/">
              <a:extLst>
                <a:ext uri="{FF2B5EF4-FFF2-40B4-BE49-F238E27FC236}">
                  <a16:creationId xmlns:a16="http://schemas.microsoft.com/office/drawing/2014/main" id="{48FDE702-25A1-46DE-BCFE-376A0A81C938}"/>
                </a:ext>
              </a:extLst>
            </p:cNvPr>
            <p:cNvSpPr>
              <a:spLocks/>
            </p:cNvSpPr>
            <p:nvPr/>
          </p:nvSpPr>
          <p:spPr bwMode="gray">
            <a:xfrm>
              <a:off x="4458558" y="4769692"/>
              <a:ext cx="579583" cy="358024"/>
            </a:xfrm>
            <a:custGeom>
              <a:avLst/>
              <a:gdLst/>
              <a:ahLst/>
              <a:cxnLst>
                <a:cxn ang="0">
                  <a:pos x="208" y="59"/>
                </a:cxn>
                <a:cxn ang="0">
                  <a:pos x="194" y="63"/>
                </a:cxn>
                <a:cxn ang="0">
                  <a:pos x="179" y="59"/>
                </a:cxn>
                <a:cxn ang="0">
                  <a:pos x="164" y="49"/>
                </a:cxn>
                <a:cxn ang="0">
                  <a:pos x="162" y="39"/>
                </a:cxn>
                <a:cxn ang="0">
                  <a:pos x="172" y="18"/>
                </a:cxn>
                <a:cxn ang="0">
                  <a:pos x="148" y="9"/>
                </a:cxn>
                <a:cxn ang="0">
                  <a:pos x="135" y="4"/>
                </a:cxn>
                <a:cxn ang="0">
                  <a:pos x="128" y="2"/>
                </a:cxn>
                <a:cxn ang="0">
                  <a:pos x="118" y="8"/>
                </a:cxn>
                <a:cxn ang="0">
                  <a:pos x="125" y="14"/>
                </a:cxn>
                <a:cxn ang="0">
                  <a:pos x="112" y="13"/>
                </a:cxn>
                <a:cxn ang="0">
                  <a:pos x="83" y="15"/>
                </a:cxn>
                <a:cxn ang="0">
                  <a:pos x="81" y="13"/>
                </a:cxn>
                <a:cxn ang="0">
                  <a:pos x="73" y="16"/>
                </a:cxn>
                <a:cxn ang="0">
                  <a:pos x="61" y="24"/>
                </a:cxn>
                <a:cxn ang="0">
                  <a:pos x="46" y="27"/>
                </a:cxn>
                <a:cxn ang="0">
                  <a:pos x="35" y="47"/>
                </a:cxn>
                <a:cxn ang="0">
                  <a:pos x="24" y="64"/>
                </a:cxn>
                <a:cxn ang="0">
                  <a:pos x="9" y="90"/>
                </a:cxn>
                <a:cxn ang="0">
                  <a:pos x="0" y="97"/>
                </a:cxn>
                <a:cxn ang="0">
                  <a:pos x="8" y="103"/>
                </a:cxn>
                <a:cxn ang="0">
                  <a:pos x="12" y="93"/>
                </a:cxn>
                <a:cxn ang="0">
                  <a:pos x="40" y="87"/>
                </a:cxn>
                <a:cxn ang="0">
                  <a:pos x="41" y="98"/>
                </a:cxn>
                <a:cxn ang="0">
                  <a:pos x="41" y="107"/>
                </a:cxn>
                <a:cxn ang="0">
                  <a:pos x="48" y="120"/>
                </a:cxn>
                <a:cxn ang="0">
                  <a:pos x="52" y="124"/>
                </a:cxn>
                <a:cxn ang="0">
                  <a:pos x="64" y="121"/>
                </a:cxn>
                <a:cxn ang="0">
                  <a:pos x="82" y="122"/>
                </a:cxn>
                <a:cxn ang="0">
                  <a:pos x="92" y="116"/>
                </a:cxn>
                <a:cxn ang="0">
                  <a:pos x="100" y="107"/>
                </a:cxn>
                <a:cxn ang="0">
                  <a:pos x="99" y="96"/>
                </a:cxn>
                <a:cxn ang="0">
                  <a:pos x="107" y="93"/>
                </a:cxn>
                <a:cxn ang="0">
                  <a:pos x="112" y="88"/>
                </a:cxn>
                <a:cxn ang="0">
                  <a:pos x="112" y="99"/>
                </a:cxn>
                <a:cxn ang="0">
                  <a:pos x="121" y="110"/>
                </a:cxn>
                <a:cxn ang="0">
                  <a:pos x="132" y="114"/>
                </a:cxn>
                <a:cxn ang="0">
                  <a:pos x="131" y="119"/>
                </a:cxn>
                <a:cxn ang="0">
                  <a:pos x="139" y="129"/>
                </a:cxn>
                <a:cxn ang="0">
                  <a:pos x="138" y="122"/>
                </a:cxn>
                <a:cxn ang="0">
                  <a:pos x="141" y="114"/>
                </a:cxn>
                <a:cxn ang="0">
                  <a:pos x="150" y="102"/>
                </a:cxn>
                <a:cxn ang="0">
                  <a:pos x="150" y="91"/>
                </a:cxn>
                <a:cxn ang="0">
                  <a:pos x="157" y="88"/>
                </a:cxn>
                <a:cxn ang="0">
                  <a:pos x="164" y="99"/>
                </a:cxn>
                <a:cxn ang="0">
                  <a:pos x="182" y="95"/>
                </a:cxn>
                <a:cxn ang="0">
                  <a:pos x="187" y="103"/>
                </a:cxn>
                <a:cxn ang="0">
                  <a:pos x="190" y="105"/>
                </a:cxn>
                <a:cxn ang="0">
                  <a:pos x="193" y="93"/>
                </a:cxn>
                <a:cxn ang="0">
                  <a:pos x="188" y="92"/>
                </a:cxn>
                <a:cxn ang="0">
                  <a:pos x="196" y="77"/>
                </a:cxn>
                <a:cxn ang="0">
                  <a:pos x="207" y="86"/>
                </a:cxn>
                <a:cxn ang="0">
                  <a:pos x="204" y="79"/>
                </a:cxn>
              </a:cxnLst>
              <a:rect l="0" t="0" r="r" b="b"/>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0" name="Liechtenstein" descr="© INSCALE GmbH, 05.05.2010&#10;http://www.presentationload.com/">
              <a:extLst>
                <a:ext uri="{FF2B5EF4-FFF2-40B4-BE49-F238E27FC236}">
                  <a16:creationId xmlns:a16="http://schemas.microsoft.com/office/drawing/2014/main" id="{7076A612-728F-474A-9353-572ED77A0963}"/>
                </a:ext>
              </a:extLst>
            </p:cNvPr>
            <p:cNvSpPr>
              <a:spLocks/>
            </p:cNvSpPr>
            <p:nvPr/>
          </p:nvSpPr>
          <p:spPr bwMode="gray">
            <a:xfrm>
              <a:off x="4898464" y="4877259"/>
              <a:ext cx="24083" cy="28899"/>
            </a:xfrm>
            <a:custGeom>
              <a:avLst/>
              <a:gdLst/>
              <a:ahLst/>
              <a:cxnLst>
                <a:cxn ang="0">
                  <a:pos x="7" y="0"/>
                </a:cxn>
                <a:cxn ang="0">
                  <a:pos x="4" y="0"/>
                </a:cxn>
                <a:cxn ang="0">
                  <a:pos x="2" y="7"/>
                </a:cxn>
                <a:cxn ang="0">
                  <a:pos x="6" y="10"/>
                </a:cxn>
                <a:cxn ang="0">
                  <a:pos x="9" y="9"/>
                </a:cxn>
                <a:cxn ang="0">
                  <a:pos x="7" y="0"/>
                </a:cxn>
              </a:cxnLst>
              <a:rect l="0" t="0" r="r" b="b"/>
              <a:pathLst>
                <a:path w="9" h="10">
                  <a:moveTo>
                    <a:pt x="7" y="0"/>
                  </a:moveTo>
                  <a:cubicBezTo>
                    <a:pt x="4" y="0"/>
                    <a:pt x="4" y="0"/>
                    <a:pt x="4" y="0"/>
                  </a:cubicBezTo>
                  <a:cubicBezTo>
                    <a:pt x="4" y="0"/>
                    <a:pt x="0" y="4"/>
                    <a:pt x="2" y="7"/>
                  </a:cubicBezTo>
                  <a:cubicBezTo>
                    <a:pt x="4" y="9"/>
                    <a:pt x="6" y="10"/>
                    <a:pt x="6" y="10"/>
                  </a:cubicBezTo>
                  <a:cubicBezTo>
                    <a:pt x="9" y="9"/>
                    <a:pt x="9" y="9"/>
                    <a:pt x="9" y="9"/>
                  </a:cubicBezTo>
                  <a:lnTo>
                    <a:pt x="7" y="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1" name="Austria" descr="© INSCALE GmbH, 05.05.2010&#10;http://www.presentationload.com/">
              <a:extLst>
                <a:ext uri="{FF2B5EF4-FFF2-40B4-BE49-F238E27FC236}">
                  <a16:creationId xmlns:a16="http://schemas.microsoft.com/office/drawing/2014/main" id="{5FF0518F-D5C6-4099-AEB7-BBC8ACB96848}"/>
                </a:ext>
              </a:extLst>
            </p:cNvPr>
            <p:cNvSpPr>
              <a:spLocks/>
            </p:cNvSpPr>
            <p:nvPr/>
          </p:nvSpPr>
          <p:spPr bwMode="gray">
            <a:xfrm>
              <a:off x="4909702" y="4543317"/>
              <a:ext cx="955269" cy="476831"/>
            </a:xfrm>
            <a:custGeom>
              <a:avLst/>
              <a:gdLst/>
              <a:ahLst/>
              <a:cxnLst>
                <a:cxn ang="0">
                  <a:pos x="335" y="43"/>
                </a:cxn>
                <a:cxn ang="0">
                  <a:pos x="332" y="17"/>
                </a:cxn>
                <a:cxn ang="0">
                  <a:pos x="320" y="11"/>
                </a:cxn>
                <a:cxn ang="0">
                  <a:pos x="293" y="14"/>
                </a:cxn>
                <a:cxn ang="0">
                  <a:pos x="267" y="2"/>
                </a:cxn>
                <a:cxn ang="0">
                  <a:pos x="251" y="0"/>
                </a:cxn>
                <a:cxn ang="0">
                  <a:pos x="237" y="14"/>
                </a:cxn>
                <a:cxn ang="0">
                  <a:pos x="228" y="26"/>
                </a:cxn>
                <a:cxn ang="0">
                  <a:pos x="217" y="31"/>
                </a:cxn>
                <a:cxn ang="0">
                  <a:pos x="205" y="25"/>
                </a:cxn>
                <a:cxn ang="0">
                  <a:pos x="193" y="18"/>
                </a:cxn>
                <a:cxn ang="0">
                  <a:pos x="177" y="31"/>
                </a:cxn>
                <a:cxn ang="0">
                  <a:pos x="149" y="60"/>
                </a:cxn>
                <a:cxn ang="0">
                  <a:pos x="156" y="88"/>
                </a:cxn>
                <a:cxn ang="0">
                  <a:pos x="150" y="98"/>
                </a:cxn>
                <a:cxn ang="0">
                  <a:pos x="126" y="91"/>
                </a:cxn>
                <a:cxn ang="0">
                  <a:pos x="110" y="95"/>
                </a:cxn>
                <a:cxn ang="0">
                  <a:pos x="90" y="107"/>
                </a:cxn>
                <a:cxn ang="0">
                  <a:pos x="69" y="110"/>
                </a:cxn>
                <a:cxn ang="0">
                  <a:pos x="51" y="99"/>
                </a:cxn>
                <a:cxn ang="0">
                  <a:pos x="34" y="117"/>
                </a:cxn>
                <a:cxn ang="0">
                  <a:pos x="27" y="104"/>
                </a:cxn>
                <a:cxn ang="0">
                  <a:pos x="10" y="99"/>
                </a:cxn>
                <a:cxn ang="0">
                  <a:pos x="3" y="120"/>
                </a:cxn>
                <a:cxn ang="0">
                  <a:pos x="18" y="133"/>
                </a:cxn>
                <a:cxn ang="0">
                  <a:pos x="32" y="144"/>
                </a:cxn>
                <a:cxn ang="0">
                  <a:pos x="45" y="146"/>
                </a:cxn>
                <a:cxn ang="0">
                  <a:pos x="57" y="149"/>
                </a:cxn>
                <a:cxn ang="0">
                  <a:pos x="76" y="138"/>
                </a:cxn>
                <a:cxn ang="0">
                  <a:pos x="104" y="139"/>
                </a:cxn>
                <a:cxn ang="0">
                  <a:pos x="125" y="128"/>
                </a:cxn>
                <a:cxn ang="0">
                  <a:pos x="127" y="142"/>
                </a:cxn>
                <a:cxn ang="0">
                  <a:pos x="134" y="156"/>
                </a:cxn>
                <a:cxn ang="0">
                  <a:pos x="169" y="160"/>
                </a:cxn>
                <a:cxn ang="0">
                  <a:pos x="197" y="165"/>
                </a:cxn>
                <a:cxn ang="0">
                  <a:pos x="214" y="170"/>
                </a:cxn>
                <a:cxn ang="0">
                  <a:pos x="238" y="164"/>
                </a:cxn>
                <a:cxn ang="0">
                  <a:pos x="256" y="153"/>
                </a:cxn>
                <a:cxn ang="0">
                  <a:pos x="275" y="154"/>
                </a:cxn>
                <a:cxn ang="0">
                  <a:pos x="295" y="149"/>
                </a:cxn>
                <a:cxn ang="0">
                  <a:pos x="300" y="137"/>
                </a:cxn>
                <a:cxn ang="0">
                  <a:pos x="320" y="118"/>
                </a:cxn>
                <a:cxn ang="0">
                  <a:pos x="313" y="104"/>
                </a:cxn>
                <a:cxn ang="0">
                  <a:pos x="317" y="86"/>
                </a:cxn>
                <a:cxn ang="0">
                  <a:pos x="328" y="82"/>
                </a:cxn>
                <a:cxn ang="0">
                  <a:pos x="339" y="69"/>
                </a:cxn>
              </a:cxnLst>
              <a:rect l="0" t="0" r="r" b="b"/>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2" name="Malta" descr="© INSCALE GmbH, 05.05.2010&#10;http://www.presentationload.com/">
              <a:extLst>
                <a:ext uri="{FF2B5EF4-FFF2-40B4-BE49-F238E27FC236}">
                  <a16:creationId xmlns:a16="http://schemas.microsoft.com/office/drawing/2014/main" id="{B293C4B6-93BE-431C-9F85-F5020F215117}"/>
                </a:ext>
              </a:extLst>
            </p:cNvPr>
            <p:cNvSpPr>
              <a:spLocks noEditPoints="1"/>
            </p:cNvSpPr>
            <p:nvPr/>
          </p:nvSpPr>
          <p:spPr bwMode="gray">
            <a:xfrm>
              <a:off x="5577588" y="6872888"/>
              <a:ext cx="64220" cy="56192"/>
            </a:xfrm>
            <a:custGeom>
              <a:avLst/>
              <a:gdLst/>
              <a:ahLst/>
              <a:cxnLst>
                <a:cxn ang="0">
                  <a:pos x="7" y="3"/>
                </a:cxn>
                <a:cxn ang="0">
                  <a:pos x="2" y="4"/>
                </a:cxn>
                <a:cxn ang="0">
                  <a:pos x="5" y="8"/>
                </a:cxn>
                <a:cxn ang="0">
                  <a:pos x="7" y="3"/>
                </a:cxn>
                <a:cxn ang="0">
                  <a:pos x="16" y="11"/>
                </a:cxn>
                <a:cxn ang="0">
                  <a:pos x="14" y="12"/>
                </a:cxn>
                <a:cxn ang="0">
                  <a:pos x="11" y="9"/>
                </a:cxn>
                <a:cxn ang="0">
                  <a:pos x="9" y="11"/>
                </a:cxn>
                <a:cxn ang="0">
                  <a:pos x="10" y="15"/>
                </a:cxn>
                <a:cxn ang="0">
                  <a:pos x="19" y="20"/>
                </a:cxn>
                <a:cxn ang="0">
                  <a:pos x="23" y="15"/>
                </a:cxn>
                <a:cxn ang="0">
                  <a:pos x="16" y="11"/>
                </a:cxn>
              </a:cxnLst>
              <a:rect l="0" t="0" r="r" b="b"/>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3" name="Great Britain" descr="© INSCALE GmbH, 05.05.2010&#10;http://www.presentationload.com/">
              <a:extLst>
                <a:ext uri="{FF2B5EF4-FFF2-40B4-BE49-F238E27FC236}">
                  <a16:creationId xmlns:a16="http://schemas.microsoft.com/office/drawing/2014/main" id="{76A35C43-EEC4-40A4-A918-570EDBC87340}"/>
                </a:ext>
              </a:extLst>
            </p:cNvPr>
            <p:cNvSpPr>
              <a:spLocks noEditPoints="1"/>
            </p:cNvSpPr>
            <p:nvPr/>
          </p:nvSpPr>
          <p:spPr bwMode="gray">
            <a:xfrm>
              <a:off x="3076228" y="2316498"/>
              <a:ext cx="993801" cy="1865584"/>
            </a:xfrm>
            <a:custGeom>
              <a:avLst/>
              <a:gdLst/>
              <a:ahLst/>
              <a:cxnLst>
                <a:cxn ang="0">
                  <a:pos x="281" y="467"/>
                </a:cxn>
                <a:cxn ang="0">
                  <a:pos x="290" y="431"/>
                </a:cxn>
                <a:cxn ang="0">
                  <a:pos x="245" y="321"/>
                </a:cxn>
                <a:cxn ang="0">
                  <a:pos x="210" y="295"/>
                </a:cxn>
                <a:cxn ang="0">
                  <a:pos x="257" y="247"/>
                </a:cxn>
                <a:cxn ang="0">
                  <a:pos x="197" y="186"/>
                </a:cxn>
                <a:cxn ang="0">
                  <a:pos x="248" y="141"/>
                </a:cxn>
                <a:cxn ang="0">
                  <a:pos x="191" y="133"/>
                </a:cxn>
                <a:cxn ang="0">
                  <a:pos x="164" y="140"/>
                </a:cxn>
                <a:cxn ang="0">
                  <a:pos x="143" y="161"/>
                </a:cxn>
                <a:cxn ang="0">
                  <a:pos x="146" y="202"/>
                </a:cxn>
                <a:cxn ang="0">
                  <a:pos x="111" y="230"/>
                </a:cxn>
                <a:cxn ang="0">
                  <a:pos x="127" y="247"/>
                </a:cxn>
                <a:cxn ang="0">
                  <a:pos x="131" y="260"/>
                </a:cxn>
                <a:cxn ang="0">
                  <a:pos x="101" y="317"/>
                </a:cxn>
                <a:cxn ang="0">
                  <a:pos x="142" y="276"/>
                </a:cxn>
                <a:cxn ang="0">
                  <a:pos x="148" y="287"/>
                </a:cxn>
                <a:cxn ang="0">
                  <a:pos x="127" y="344"/>
                </a:cxn>
                <a:cxn ang="0">
                  <a:pos x="145" y="363"/>
                </a:cxn>
                <a:cxn ang="0">
                  <a:pos x="188" y="366"/>
                </a:cxn>
                <a:cxn ang="0">
                  <a:pos x="180" y="416"/>
                </a:cxn>
                <a:cxn ang="0">
                  <a:pos x="186" y="472"/>
                </a:cxn>
                <a:cxn ang="0">
                  <a:pos x="109" y="492"/>
                </a:cxn>
                <a:cxn ang="0">
                  <a:pos x="102" y="536"/>
                </a:cxn>
                <a:cxn ang="0">
                  <a:pos x="74" y="560"/>
                </a:cxn>
                <a:cxn ang="0">
                  <a:pos x="109" y="569"/>
                </a:cxn>
                <a:cxn ang="0">
                  <a:pos x="171" y="582"/>
                </a:cxn>
                <a:cxn ang="0">
                  <a:pos x="55" y="640"/>
                </a:cxn>
                <a:cxn ang="0">
                  <a:pos x="62" y="657"/>
                </a:cxn>
                <a:cxn ang="0">
                  <a:pos x="122" y="645"/>
                </a:cxn>
                <a:cxn ang="0">
                  <a:pos x="201" y="649"/>
                </a:cxn>
                <a:cxn ang="0">
                  <a:pos x="310" y="653"/>
                </a:cxn>
                <a:cxn ang="0">
                  <a:pos x="295" y="614"/>
                </a:cxn>
                <a:cxn ang="0">
                  <a:pos x="319" y="598"/>
                </a:cxn>
                <a:cxn ang="0">
                  <a:pos x="209" y="650"/>
                </a:cxn>
                <a:cxn ang="0">
                  <a:pos x="121" y="471"/>
                </a:cxn>
                <a:cxn ang="0">
                  <a:pos x="139" y="396"/>
                </a:cxn>
                <a:cxn ang="0">
                  <a:pos x="138" y="302"/>
                </a:cxn>
                <a:cxn ang="0">
                  <a:pos x="89" y="291"/>
                </a:cxn>
                <a:cxn ang="0">
                  <a:pos x="109" y="281"/>
                </a:cxn>
                <a:cxn ang="0">
                  <a:pos x="88" y="238"/>
                </a:cxn>
                <a:cxn ang="0">
                  <a:pos x="112" y="235"/>
                </a:cxn>
                <a:cxn ang="0">
                  <a:pos x="103" y="260"/>
                </a:cxn>
                <a:cxn ang="0">
                  <a:pos x="117" y="217"/>
                </a:cxn>
                <a:cxn ang="0">
                  <a:pos x="82" y="197"/>
                </a:cxn>
                <a:cxn ang="0">
                  <a:pos x="88" y="177"/>
                </a:cxn>
                <a:cxn ang="0">
                  <a:pos x="114" y="176"/>
                </a:cxn>
                <a:cxn ang="0">
                  <a:pos x="127" y="203"/>
                </a:cxn>
                <a:cxn ang="0">
                  <a:pos x="135" y="173"/>
                </a:cxn>
                <a:cxn ang="0">
                  <a:pos x="81" y="165"/>
                </a:cxn>
                <a:cxn ang="0">
                  <a:pos x="141" y="134"/>
                </a:cxn>
                <a:cxn ang="0">
                  <a:pos x="104" y="132"/>
                </a:cxn>
                <a:cxn ang="0">
                  <a:pos x="242" y="113"/>
                </a:cxn>
                <a:cxn ang="0">
                  <a:pos x="256" y="107"/>
                </a:cxn>
                <a:cxn ang="0">
                  <a:pos x="259" y="94"/>
                </a:cxn>
                <a:cxn ang="0">
                  <a:pos x="310" y="82"/>
                </a:cxn>
                <a:cxn ang="0">
                  <a:pos x="282" y="93"/>
                </a:cxn>
                <a:cxn ang="0">
                  <a:pos x="339" y="23"/>
                </a:cxn>
                <a:cxn ang="0">
                  <a:pos x="357" y="3"/>
                </a:cxn>
                <a:cxn ang="0">
                  <a:pos x="49" y="396"/>
                </a:cxn>
                <a:cxn ang="0">
                  <a:pos x="96" y="386"/>
                </a:cxn>
                <a:cxn ang="0">
                  <a:pos x="34" y="332"/>
                </a:cxn>
                <a:cxn ang="0">
                  <a:pos x="13" y="377"/>
                </a:cxn>
              </a:cxnLst>
              <a:rect l="0" t="0" r="r" b="b"/>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4" name="Ireland" descr="© INSCALE GmbH, 05.05.2010&#10;http://www.presentationload.com/">
              <a:extLst>
                <a:ext uri="{FF2B5EF4-FFF2-40B4-BE49-F238E27FC236}">
                  <a16:creationId xmlns:a16="http://schemas.microsoft.com/office/drawing/2014/main" id="{7D3376B3-1354-42F6-9B74-93442CFC2D01}"/>
                </a:ext>
              </a:extLst>
            </p:cNvPr>
            <p:cNvSpPr>
              <a:spLocks noEditPoints="1"/>
            </p:cNvSpPr>
            <p:nvPr/>
          </p:nvSpPr>
          <p:spPr bwMode="gray">
            <a:xfrm>
              <a:off x="2694121" y="3157777"/>
              <a:ext cx="568344" cy="645409"/>
            </a:xfrm>
            <a:custGeom>
              <a:avLst/>
              <a:gdLst/>
              <a:ahLst/>
              <a:cxnLst>
                <a:cxn ang="0">
                  <a:pos x="55" y="68"/>
                </a:cxn>
                <a:cxn ang="0">
                  <a:pos x="52" y="60"/>
                </a:cxn>
                <a:cxn ang="0">
                  <a:pos x="57" y="74"/>
                </a:cxn>
                <a:cxn ang="0">
                  <a:pos x="45" y="85"/>
                </a:cxn>
                <a:cxn ang="0">
                  <a:pos x="56" y="117"/>
                </a:cxn>
                <a:cxn ang="0">
                  <a:pos x="49" y="119"/>
                </a:cxn>
                <a:cxn ang="0">
                  <a:pos x="201" y="95"/>
                </a:cxn>
                <a:cxn ang="0">
                  <a:pos x="183" y="84"/>
                </a:cxn>
                <a:cxn ang="0">
                  <a:pos x="159" y="82"/>
                </a:cxn>
                <a:cxn ang="0">
                  <a:pos x="142" y="53"/>
                </a:cxn>
                <a:cxn ang="0">
                  <a:pos x="149" y="43"/>
                </a:cxn>
                <a:cxn ang="0">
                  <a:pos x="170" y="36"/>
                </a:cxn>
                <a:cxn ang="0">
                  <a:pos x="186" y="20"/>
                </a:cxn>
                <a:cxn ang="0">
                  <a:pos x="184" y="9"/>
                </a:cxn>
                <a:cxn ang="0">
                  <a:pos x="174" y="22"/>
                </a:cxn>
                <a:cxn ang="0">
                  <a:pos x="172" y="17"/>
                </a:cxn>
                <a:cxn ang="0">
                  <a:pos x="168" y="13"/>
                </a:cxn>
                <a:cxn ang="0">
                  <a:pos x="161" y="13"/>
                </a:cxn>
                <a:cxn ang="0">
                  <a:pos x="145" y="8"/>
                </a:cxn>
                <a:cxn ang="0">
                  <a:pos x="131" y="26"/>
                </a:cxn>
                <a:cxn ang="0">
                  <a:pos x="126" y="44"/>
                </a:cxn>
                <a:cxn ang="0">
                  <a:pos x="125" y="52"/>
                </a:cxn>
                <a:cxn ang="0">
                  <a:pos x="103" y="56"/>
                </a:cxn>
                <a:cxn ang="0">
                  <a:pos x="84" y="51"/>
                </a:cxn>
                <a:cxn ang="0">
                  <a:pos x="67" y="47"/>
                </a:cxn>
                <a:cxn ang="0">
                  <a:pos x="63" y="57"/>
                </a:cxn>
                <a:cxn ang="0">
                  <a:pos x="64" y="70"/>
                </a:cxn>
                <a:cxn ang="0">
                  <a:pos x="58" y="79"/>
                </a:cxn>
                <a:cxn ang="0">
                  <a:pos x="44" y="90"/>
                </a:cxn>
                <a:cxn ang="0">
                  <a:pos x="55" y="104"/>
                </a:cxn>
                <a:cxn ang="0">
                  <a:pos x="62" y="107"/>
                </a:cxn>
                <a:cxn ang="0">
                  <a:pos x="84" y="121"/>
                </a:cxn>
                <a:cxn ang="0">
                  <a:pos x="60" y="135"/>
                </a:cxn>
                <a:cxn ang="0">
                  <a:pos x="47" y="150"/>
                </a:cxn>
                <a:cxn ang="0">
                  <a:pos x="71" y="152"/>
                </a:cxn>
                <a:cxn ang="0">
                  <a:pos x="75" y="159"/>
                </a:cxn>
                <a:cxn ang="0">
                  <a:pos x="34" y="164"/>
                </a:cxn>
                <a:cxn ang="0">
                  <a:pos x="21" y="172"/>
                </a:cxn>
                <a:cxn ang="0">
                  <a:pos x="19" y="181"/>
                </a:cxn>
                <a:cxn ang="0">
                  <a:pos x="2" y="199"/>
                </a:cxn>
                <a:cxn ang="0">
                  <a:pos x="14" y="210"/>
                </a:cxn>
                <a:cxn ang="0">
                  <a:pos x="33" y="211"/>
                </a:cxn>
                <a:cxn ang="0">
                  <a:pos x="22" y="224"/>
                </a:cxn>
                <a:cxn ang="0">
                  <a:pos x="35" y="230"/>
                </a:cxn>
                <a:cxn ang="0">
                  <a:pos x="61" y="230"/>
                </a:cxn>
                <a:cxn ang="0">
                  <a:pos x="87" y="215"/>
                </a:cxn>
                <a:cxn ang="0">
                  <a:pos x="112" y="218"/>
                </a:cxn>
                <a:cxn ang="0">
                  <a:pos x="141" y="204"/>
                </a:cxn>
                <a:cxn ang="0">
                  <a:pos x="150" y="210"/>
                </a:cxn>
                <a:cxn ang="0">
                  <a:pos x="164" y="201"/>
                </a:cxn>
                <a:cxn ang="0">
                  <a:pos x="184" y="177"/>
                </a:cxn>
                <a:cxn ang="0">
                  <a:pos x="195" y="135"/>
                </a:cxn>
                <a:cxn ang="0">
                  <a:pos x="204" y="102"/>
                </a:cxn>
              </a:cxnLst>
              <a:rect l="0" t="0" r="r" b="b"/>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5" name="France" descr="© INSCALE GmbH, 05.05.2010&#10;http://www.presentationload.com/">
              <a:extLst>
                <a:ext uri="{FF2B5EF4-FFF2-40B4-BE49-F238E27FC236}">
                  <a16:creationId xmlns:a16="http://schemas.microsoft.com/office/drawing/2014/main" id="{4ACD0102-B240-4D0B-9E79-2E8731B63BA3}"/>
                </a:ext>
              </a:extLst>
            </p:cNvPr>
            <p:cNvSpPr>
              <a:spLocks noEditPoints="1"/>
            </p:cNvSpPr>
            <p:nvPr/>
          </p:nvSpPr>
          <p:spPr bwMode="gray">
            <a:xfrm>
              <a:off x="3167742" y="4121073"/>
              <a:ext cx="1743566" cy="1814208"/>
            </a:xfrm>
            <a:custGeom>
              <a:avLst/>
              <a:gdLst/>
              <a:ahLst/>
              <a:cxnLst>
                <a:cxn ang="0">
                  <a:pos x="540" y="142"/>
                </a:cxn>
                <a:cxn ang="0">
                  <a:pos x="511" y="136"/>
                </a:cxn>
                <a:cxn ang="0">
                  <a:pos x="481" y="122"/>
                </a:cxn>
                <a:cxn ang="0">
                  <a:pos x="450" y="105"/>
                </a:cxn>
                <a:cxn ang="0">
                  <a:pos x="432" y="71"/>
                </a:cxn>
                <a:cxn ang="0">
                  <a:pos x="405" y="74"/>
                </a:cxn>
                <a:cxn ang="0">
                  <a:pos x="378" y="42"/>
                </a:cxn>
                <a:cxn ang="0">
                  <a:pos x="355" y="28"/>
                </a:cxn>
                <a:cxn ang="0">
                  <a:pos x="345" y="8"/>
                </a:cxn>
                <a:cxn ang="0">
                  <a:pos x="295" y="48"/>
                </a:cxn>
                <a:cxn ang="0">
                  <a:pos x="236" y="78"/>
                </a:cxn>
                <a:cxn ang="0">
                  <a:pos x="211" y="105"/>
                </a:cxn>
                <a:cxn ang="0">
                  <a:pos x="167" y="79"/>
                </a:cxn>
                <a:cxn ang="0">
                  <a:pos x="144" y="74"/>
                </a:cxn>
                <a:cxn ang="0">
                  <a:pos x="149" y="114"/>
                </a:cxn>
                <a:cxn ang="0">
                  <a:pos x="130" y="130"/>
                </a:cxn>
                <a:cxn ang="0">
                  <a:pos x="112" y="127"/>
                </a:cxn>
                <a:cxn ang="0">
                  <a:pos x="50" y="114"/>
                </a:cxn>
                <a:cxn ang="0">
                  <a:pos x="4" y="130"/>
                </a:cxn>
                <a:cxn ang="0">
                  <a:pos x="8" y="138"/>
                </a:cxn>
                <a:cxn ang="0">
                  <a:pos x="1" y="153"/>
                </a:cxn>
                <a:cxn ang="0">
                  <a:pos x="35" y="169"/>
                </a:cxn>
                <a:cxn ang="0">
                  <a:pos x="66" y="181"/>
                </a:cxn>
                <a:cxn ang="0">
                  <a:pos x="73" y="194"/>
                </a:cxn>
                <a:cxn ang="0">
                  <a:pos x="97" y="220"/>
                </a:cxn>
                <a:cxn ang="0">
                  <a:pos x="97" y="226"/>
                </a:cxn>
                <a:cxn ang="0">
                  <a:pos x="109" y="273"/>
                </a:cxn>
                <a:cxn ang="0">
                  <a:pos x="138" y="306"/>
                </a:cxn>
                <a:cxn ang="0">
                  <a:pos x="151" y="375"/>
                </a:cxn>
                <a:cxn ang="0">
                  <a:pos x="129" y="338"/>
                </a:cxn>
                <a:cxn ang="0">
                  <a:pos x="113" y="406"/>
                </a:cxn>
                <a:cxn ang="0">
                  <a:pos x="83" y="479"/>
                </a:cxn>
                <a:cxn ang="0">
                  <a:pos x="94" y="501"/>
                </a:cxn>
                <a:cxn ang="0">
                  <a:pos x="125" y="515"/>
                </a:cxn>
                <a:cxn ang="0">
                  <a:pos x="167" y="530"/>
                </a:cxn>
                <a:cxn ang="0">
                  <a:pos x="207" y="532"/>
                </a:cxn>
                <a:cxn ang="0">
                  <a:pos x="237" y="545"/>
                </a:cxn>
                <a:cxn ang="0">
                  <a:pos x="254" y="567"/>
                </a:cxn>
                <a:cxn ang="0">
                  <a:pos x="309" y="567"/>
                </a:cxn>
                <a:cxn ang="0">
                  <a:pos x="307" y="530"/>
                </a:cxn>
                <a:cxn ang="0">
                  <a:pos x="332" y="506"/>
                </a:cxn>
                <a:cxn ang="0">
                  <a:pos x="355" y="498"/>
                </a:cxn>
                <a:cxn ang="0">
                  <a:pos x="406" y="517"/>
                </a:cxn>
                <a:cxn ang="0">
                  <a:pos x="448" y="534"/>
                </a:cxn>
                <a:cxn ang="0">
                  <a:pos x="469" y="533"/>
                </a:cxn>
                <a:cxn ang="0">
                  <a:pos x="497" y="509"/>
                </a:cxn>
                <a:cxn ang="0">
                  <a:pos x="528" y="496"/>
                </a:cxn>
                <a:cxn ang="0">
                  <a:pos x="502" y="437"/>
                </a:cxn>
                <a:cxn ang="0">
                  <a:pos x="494" y="403"/>
                </a:cxn>
                <a:cxn ang="0">
                  <a:pos x="499" y="362"/>
                </a:cxn>
                <a:cxn ang="0">
                  <a:pos x="502" y="325"/>
                </a:cxn>
                <a:cxn ang="0">
                  <a:pos x="464" y="336"/>
                </a:cxn>
                <a:cxn ang="0">
                  <a:pos x="488" y="284"/>
                </a:cxn>
                <a:cxn ang="0">
                  <a:pos x="536" y="252"/>
                </a:cxn>
                <a:cxn ang="0">
                  <a:pos x="557" y="179"/>
                </a:cxn>
                <a:cxn ang="0">
                  <a:pos x="619" y="558"/>
                </a:cxn>
                <a:cxn ang="0">
                  <a:pos x="583" y="572"/>
                </a:cxn>
                <a:cxn ang="0">
                  <a:pos x="573" y="596"/>
                </a:cxn>
                <a:cxn ang="0">
                  <a:pos x="577" y="627"/>
                </a:cxn>
                <a:cxn ang="0">
                  <a:pos x="597" y="646"/>
                </a:cxn>
                <a:cxn ang="0">
                  <a:pos x="621" y="571"/>
                </a:cxn>
                <a:cxn ang="0">
                  <a:pos x="126" y="100"/>
                </a:cxn>
                <a:cxn ang="0">
                  <a:pos x="113" y="75"/>
                </a:cxn>
              </a:cxnLst>
              <a:rect l="0" t="0" r="r" b="b"/>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6" name="Portugal" descr="© INSCALE GmbH, 05.05.2010&#10;http://www.presentationload.com/">
              <a:extLst>
                <a:ext uri="{FF2B5EF4-FFF2-40B4-BE49-F238E27FC236}">
                  <a16:creationId xmlns:a16="http://schemas.microsoft.com/office/drawing/2014/main" id="{F220EA8D-6DEB-4370-B62C-55E7F99E658B}"/>
                </a:ext>
              </a:extLst>
            </p:cNvPr>
            <p:cNvSpPr>
              <a:spLocks/>
            </p:cNvSpPr>
            <p:nvPr/>
          </p:nvSpPr>
          <p:spPr bwMode="gray">
            <a:xfrm>
              <a:off x="2164308" y="5484137"/>
              <a:ext cx="566739" cy="936003"/>
            </a:xfrm>
            <a:custGeom>
              <a:avLst/>
              <a:gdLst/>
              <a:ahLst/>
              <a:cxnLst>
                <a:cxn ang="0">
                  <a:pos x="89" y="295"/>
                </a:cxn>
                <a:cxn ang="0">
                  <a:pos x="102" y="279"/>
                </a:cxn>
                <a:cxn ang="0">
                  <a:pos x="120" y="271"/>
                </a:cxn>
                <a:cxn ang="0">
                  <a:pos x="113" y="267"/>
                </a:cxn>
                <a:cxn ang="0">
                  <a:pos x="113" y="231"/>
                </a:cxn>
                <a:cxn ang="0">
                  <a:pos x="133" y="213"/>
                </a:cxn>
                <a:cxn ang="0">
                  <a:pos x="118" y="190"/>
                </a:cxn>
                <a:cxn ang="0">
                  <a:pos x="117" y="183"/>
                </a:cxn>
                <a:cxn ang="0">
                  <a:pos x="138" y="173"/>
                </a:cxn>
                <a:cxn ang="0">
                  <a:pos x="145" y="165"/>
                </a:cxn>
                <a:cxn ang="0">
                  <a:pos x="146" y="142"/>
                </a:cxn>
                <a:cxn ang="0">
                  <a:pos x="159" y="133"/>
                </a:cxn>
                <a:cxn ang="0">
                  <a:pos x="165" y="100"/>
                </a:cxn>
                <a:cxn ang="0">
                  <a:pos x="169" y="88"/>
                </a:cxn>
                <a:cxn ang="0">
                  <a:pos x="183" y="78"/>
                </a:cxn>
                <a:cxn ang="0">
                  <a:pos x="203" y="57"/>
                </a:cxn>
                <a:cxn ang="0">
                  <a:pos x="190" y="44"/>
                </a:cxn>
                <a:cxn ang="0">
                  <a:pos x="183" y="30"/>
                </a:cxn>
                <a:cxn ang="0">
                  <a:pos x="179" y="31"/>
                </a:cxn>
                <a:cxn ang="0">
                  <a:pos x="164" y="24"/>
                </a:cxn>
                <a:cxn ang="0">
                  <a:pos x="147" y="27"/>
                </a:cxn>
                <a:cxn ang="0">
                  <a:pos x="135" y="23"/>
                </a:cxn>
                <a:cxn ang="0">
                  <a:pos x="125" y="21"/>
                </a:cxn>
                <a:cxn ang="0">
                  <a:pos x="120" y="10"/>
                </a:cxn>
                <a:cxn ang="0">
                  <a:pos x="116" y="6"/>
                </a:cxn>
                <a:cxn ang="0">
                  <a:pos x="109" y="4"/>
                </a:cxn>
                <a:cxn ang="0">
                  <a:pos x="90" y="6"/>
                </a:cxn>
                <a:cxn ang="0">
                  <a:pos x="78" y="14"/>
                </a:cxn>
                <a:cxn ang="0">
                  <a:pos x="82" y="21"/>
                </a:cxn>
                <a:cxn ang="0">
                  <a:pos x="79" y="30"/>
                </a:cxn>
                <a:cxn ang="0">
                  <a:pos x="79" y="67"/>
                </a:cxn>
                <a:cxn ang="0">
                  <a:pos x="70" y="89"/>
                </a:cxn>
                <a:cxn ang="0">
                  <a:pos x="77" y="81"/>
                </a:cxn>
                <a:cxn ang="0">
                  <a:pos x="77" y="90"/>
                </a:cxn>
                <a:cxn ang="0">
                  <a:pos x="53" y="115"/>
                </a:cxn>
                <a:cxn ang="0">
                  <a:pos x="39" y="147"/>
                </a:cxn>
                <a:cxn ang="0">
                  <a:pos x="35" y="155"/>
                </a:cxn>
                <a:cxn ang="0">
                  <a:pos x="28" y="164"/>
                </a:cxn>
                <a:cxn ang="0">
                  <a:pos x="17" y="165"/>
                </a:cxn>
                <a:cxn ang="0">
                  <a:pos x="10" y="181"/>
                </a:cxn>
                <a:cxn ang="0">
                  <a:pos x="2" y="197"/>
                </a:cxn>
                <a:cxn ang="0">
                  <a:pos x="17" y="209"/>
                </a:cxn>
                <a:cxn ang="0">
                  <a:pos x="30" y="207"/>
                </a:cxn>
                <a:cxn ang="0">
                  <a:pos x="20" y="216"/>
                </a:cxn>
                <a:cxn ang="0">
                  <a:pos x="12" y="213"/>
                </a:cxn>
                <a:cxn ang="0">
                  <a:pos x="11" y="226"/>
                </a:cxn>
                <a:cxn ang="0">
                  <a:pos x="29" y="225"/>
                </a:cxn>
                <a:cxn ang="0">
                  <a:pos x="36" y="224"/>
                </a:cxn>
                <a:cxn ang="0">
                  <a:pos x="40" y="233"/>
                </a:cxn>
                <a:cxn ang="0">
                  <a:pos x="30" y="228"/>
                </a:cxn>
                <a:cxn ang="0">
                  <a:pos x="19" y="260"/>
                </a:cxn>
                <a:cxn ang="0">
                  <a:pos x="21" y="275"/>
                </a:cxn>
                <a:cxn ang="0">
                  <a:pos x="16" y="297"/>
                </a:cxn>
                <a:cxn ang="0">
                  <a:pos x="10" y="308"/>
                </a:cxn>
                <a:cxn ang="0">
                  <a:pos x="0" y="322"/>
                </a:cxn>
                <a:cxn ang="0">
                  <a:pos x="51" y="334"/>
                </a:cxn>
                <a:cxn ang="0">
                  <a:pos x="73" y="328"/>
                </a:cxn>
                <a:cxn ang="0">
                  <a:pos x="85" y="311"/>
                </a:cxn>
              </a:cxnLst>
              <a:rect l="0" t="0" r="r" b="b"/>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7" name="Cyprus" descr="© INSCALE GmbH, 05.05.2010&#10;http://www.presentationload.com/">
              <a:extLst>
                <a:ext uri="{FF2B5EF4-FFF2-40B4-BE49-F238E27FC236}">
                  <a16:creationId xmlns:a16="http://schemas.microsoft.com/office/drawing/2014/main" id="{38CFA153-6E85-4783-B6E9-2F9C97AD50EA}"/>
                </a:ext>
              </a:extLst>
            </p:cNvPr>
            <p:cNvSpPr>
              <a:spLocks/>
            </p:cNvSpPr>
            <p:nvPr/>
          </p:nvSpPr>
          <p:spPr bwMode="gray">
            <a:xfrm>
              <a:off x="8380780" y="6434589"/>
              <a:ext cx="314676" cy="293805"/>
            </a:xfrm>
            <a:custGeom>
              <a:avLst/>
              <a:gdLst/>
              <a:ahLst/>
              <a:cxnLst>
                <a:cxn ang="0">
                  <a:pos x="0" y="75"/>
                </a:cxn>
                <a:cxn ang="0">
                  <a:pos x="8" y="81"/>
                </a:cxn>
                <a:cxn ang="0">
                  <a:pos x="11" y="67"/>
                </a:cxn>
                <a:cxn ang="0">
                  <a:pos x="30" y="65"/>
                </a:cxn>
                <a:cxn ang="0">
                  <a:pos x="28" y="47"/>
                </a:cxn>
                <a:cxn ang="0">
                  <a:pos x="36" y="48"/>
                </a:cxn>
                <a:cxn ang="0">
                  <a:pos x="37" y="46"/>
                </a:cxn>
                <a:cxn ang="0">
                  <a:pos x="52" y="46"/>
                </a:cxn>
                <a:cxn ang="0">
                  <a:pos x="57" y="44"/>
                </a:cxn>
                <a:cxn ang="0">
                  <a:pos x="68" y="40"/>
                </a:cxn>
                <a:cxn ang="0">
                  <a:pos x="75" y="29"/>
                </a:cxn>
                <a:cxn ang="0">
                  <a:pos x="86" y="22"/>
                </a:cxn>
                <a:cxn ang="0">
                  <a:pos x="91" y="14"/>
                </a:cxn>
                <a:cxn ang="0">
                  <a:pos x="95" y="13"/>
                </a:cxn>
                <a:cxn ang="0">
                  <a:pos x="113" y="0"/>
                </a:cxn>
                <a:cxn ang="0">
                  <a:pos x="105" y="9"/>
                </a:cxn>
                <a:cxn ang="0">
                  <a:pos x="103" y="16"/>
                </a:cxn>
                <a:cxn ang="0">
                  <a:pos x="91" y="28"/>
                </a:cxn>
                <a:cxn ang="0">
                  <a:pos x="91" y="33"/>
                </a:cxn>
                <a:cxn ang="0">
                  <a:pos x="83" y="41"/>
                </a:cxn>
                <a:cxn ang="0">
                  <a:pos x="101" y="53"/>
                </a:cxn>
                <a:cxn ang="0">
                  <a:pos x="98" y="57"/>
                </a:cxn>
                <a:cxn ang="0">
                  <a:pos x="93" y="56"/>
                </a:cxn>
                <a:cxn ang="0">
                  <a:pos x="90" y="60"/>
                </a:cxn>
                <a:cxn ang="0">
                  <a:pos x="78" y="62"/>
                </a:cxn>
                <a:cxn ang="0">
                  <a:pos x="77" y="74"/>
                </a:cxn>
                <a:cxn ang="0">
                  <a:pos x="74" y="74"/>
                </a:cxn>
                <a:cxn ang="0">
                  <a:pos x="72" y="77"/>
                </a:cxn>
                <a:cxn ang="0">
                  <a:pos x="50" y="92"/>
                </a:cxn>
                <a:cxn ang="0">
                  <a:pos x="50" y="101"/>
                </a:cxn>
                <a:cxn ang="0">
                  <a:pos x="41" y="95"/>
                </a:cxn>
                <a:cxn ang="0">
                  <a:pos x="17" y="101"/>
                </a:cxn>
                <a:cxn ang="0">
                  <a:pos x="0" y="75"/>
                </a:cxn>
              </a:cxnLst>
              <a:rect l="0" t="0" r="r" b="b"/>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8" name="Serbia" descr="© INSCALE GmbH, 05.05.2010&#10;http://www.presentationload.com/">
              <a:extLst>
                <a:ext uri="{FF2B5EF4-FFF2-40B4-BE49-F238E27FC236}">
                  <a16:creationId xmlns:a16="http://schemas.microsoft.com/office/drawing/2014/main" id="{EE5127DB-AB55-4FF7-9DB7-FB017ED85B78}"/>
                </a:ext>
              </a:extLst>
            </p:cNvPr>
            <p:cNvSpPr>
              <a:spLocks/>
            </p:cNvSpPr>
            <p:nvPr/>
          </p:nvSpPr>
          <p:spPr bwMode="gray">
            <a:xfrm>
              <a:off x="5706027" y="5203176"/>
              <a:ext cx="552289" cy="473621"/>
            </a:xfrm>
            <a:custGeom>
              <a:avLst/>
              <a:gdLst/>
              <a:ahLst/>
              <a:cxnLst>
                <a:cxn ang="0">
                  <a:pos x="195" y="66"/>
                </a:cxn>
                <a:cxn ang="0">
                  <a:pos x="180" y="54"/>
                </a:cxn>
                <a:cxn ang="0">
                  <a:pos x="168" y="53"/>
                </a:cxn>
                <a:cxn ang="0">
                  <a:pos x="169" y="45"/>
                </a:cxn>
                <a:cxn ang="0">
                  <a:pos x="168" y="41"/>
                </a:cxn>
                <a:cxn ang="0">
                  <a:pos x="174" y="31"/>
                </a:cxn>
                <a:cxn ang="0">
                  <a:pos x="177" y="18"/>
                </a:cxn>
                <a:cxn ang="0">
                  <a:pos x="180" y="15"/>
                </a:cxn>
                <a:cxn ang="0">
                  <a:pos x="165" y="13"/>
                </a:cxn>
                <a:cxn ang="0">
                  <a:pos x="154" y="18"/>
                </a:cxn>
                <a:cxn ang="0">
                  <a:pos x="145" y="6"/>
                </a:cxn>
                <a:cxn ang="0">
                  <a:pos x="137" y="9"/>
                </a:cxn>
                <a:cxn ang="0">
                  <a:pos x="131" y="4"/>
                </a:cxn>
                <a:cxn ang="0">
                  <a:pos x="123" y="3"/>
                </a:cxn>
                <a:cxn ang="0">
                  <a:pos x="120" y="9"/>
                </a:cxn>
                <a:cxn ang="0">
                  <a:pos x="112" y="3"/>
                </a:cxn>
                <a:cxn ang="0">
                  <a:pos x="104" y="11"/>
                </a:cxn>
                <a:cxn ang="0">
                  <a:pos x="96" y="7"/>
                </a:cxn>
                <a:cxn ang="0">
                  <a:pos x="74" y="7"/>
                </a:cxn>
                <a:cxn ang="0">
                  <a:pos x="62" y="0"/>
                </a:cxn>
                <a:cxn ang="0">
                  <a:pos x="57" y="6"/>
                </a:cxn>
                <a:cxn ang="0">
                  <a:pos x="42" y="4"/>
                </a:cxn>
                <a:cxn ang="0">
                  <a:pos x="34" y="19"/>
                </a:cxn>
                <a:cxn ang="0">
                  <a:pos x="21" y="12"/>
                </a:cxn>
                <a:cxn ang="0">
                  <a:pos x="7" y="9"/>
                </a:cxn>
                <a:cxn ang="0">
                  <a:pos x="8" y="36"/>
                </a:cxn>
                <a:cxn ang="0">
                  <a:pos x="18" y="37"/>
                </a:cxn>
                <a:cxn ang="0">
                  <a:pos x="23" y="44"/>
                </a:cxn>
                <a:cxn ang="0">
                  <a:pos x="21" y="48"/>
                </a:cxn>
                <a:cxn ang="0">
                  <a:pos x="29" y="58"/>
                </a:cxn>
                <a:cxn ang="0">
                  <a:pos x="38" y="76"/>
                </a:cxn>
                <a:cxn ang="0">
                  <a:pos x="57" y="92"/>
                </a:cxn>
                <a:cxn ang="0">
                  <a:pos x="59" y="95"/>
                </a:cxn>
                <a:cxn ang="0">
                  <a:pos x="76" y="110"/>
                </a:cxn>
                <a:cxn ang="0">
                  <a:pos x="88" y="116"/>
                </a:cxn>
                <a:cxn ang="0">
                  <a:pos x="88" y="125"/>
                </a:cxn>
                <a:cxn ang="0">
                  <a:pos x="108" y="140"/>
                </a:cxn>
                <a:cxn ang="0">
                  <a:pos x="110" y="151"/>
                </a:cxn>
                <a:cxn ang="0">
                  <a:pos x="118" y="149"/>
                </a:cxn>
                <a:cxn ang="0">
                  <a:pos x="140" y="168"/>
                </a:cxn>
                <a:cxn ang="0">
                  <a:pos x="146" y="167"/>
                </a:cxn>
                <a:cxn ang="0">
                  <a:pos x="149" y="170"/>
                </a:cxn>
                <a:cxn ang="0">
                  <a:pos x="154" y="167"/>
                </a:cxn>
                <a:cxn ang="0">
                  <a:pos x="154" y="157"/>
                </a:cxn>
                <a:cxn ang="0">
                  <a:pos x="151" y="157"/>
                </a:cxn>
                <a:cxn ang="0">
                  <a:pos x="150" y="141"/>
                </a:cxn>
                <a:cxn ang="0">
                  <a:pos x="157" y="137"/>
                </a:cxn>
                <a:cxn ang="0">
                  <a:pos x="156" y="123"/>
                </a:cxn>
                <a:cxn ang="0">
                  <a:pos x="165" y="117"/>
                </a:cxn>
                <a:cxn ang="0">
                  <a:pos x="175" y="119"/>
                </a:cxn>
                <a:cxn ang="0">
                  <a:pos x="166" y="107"/>
                </a:cxn>
                <a:cxn ang="0">
                  <a:pos x="167" y="101"/>
                </a:cxn>
                <a:cxn ang="0">
                  <a:pos x="172" y="105"/>
                </a:cxn>
                <a:cxn ang="0">
                  <a:pos x="180" y="105"/>
                </a:cxn>
                <a:cxn ang="0">
                  <a:pos x="181" y="99"/>
                </a:cxn>
                <a:cxn ang="0">
                  <a:pos x="191" y="99"/>
                </a:cxn>
                <a:cxn ang="0">
                  <a:pos x="185" y="84"/>
                </a:cxn>
                <a:cxn ang="0">
                  <a:pos x="177" y="73"/>
                </a:cxn>
                <a:cxn ang="0">
                  <a:pos x="190" y="74"/>
                </a:cxn>
                <a:cxn ang="0">
                  <a:pos x="195" y="66"/>
                </a:cxn>
              </a:cxnLst>
              <a:rect l="0" t="0" r="r" b="b"/>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29" name="Croatia" descr="© INSCALE GmbH, 05.05.2010&#10;http://www.presentationload.com/">
              <a:extLst>
                <a:ext uri="{FF2B5EF4-FFF2-40B4-BE49-F238E27FC236}">
                  <a16:creationId xmlns:a16="http://schemas.microsoft.com/office/drawing/2014/main" id="{20D24CBC-882C-495E-9F2F-9FD0815DEB0A}"/>
                </a:ext>
              </a:extLst>
            </p:cNvPr>
            <p:cNvSpPr>
              <a:spLocks noEditPoints="1"/>
            </p:cNvSpPr>
            <p:nvPr/>
          </p:nvSpPr>
          <p:spPr bwMode="gray">
            <a:xfrm>
              <a:off x="5421855" y="4978406"/>
              <a:ext cx="780269" cy="714444"/>
            </a:xfrm>
            <a:custGeom>
              <a:avLst/>
              <a:gdLst/>
              <a:ahLst/>
              <a:cxnLst>
                <a:cxn ang="0">
                  <a:pos x="260" y="53"/>
                </a:cxn>
                <a:cxn ang="0">
                  <a:pos x="248" y="34"/>
                </a:cxn>
                <a:cxn ang="0">
                  <a:pos x="195" y="44"/>
                </a:cxn>
                <a:cxn ang="0">
                  <a:pos x="157" y="12"/>
                </a:cxn>
                <a:cxn ang="0">
                  <a:pos x="127" y="1"/>
                </a:cxn>
                <a:cxn ang="0">
                  <a:pos x="97" y="28"/>
                </a:cxn>
                <a:cxn ang="0">
                  <a:pos x="80" y="58"/>
                </a:cxn>
                <a:cxn ang="0">
                  <a:pos x="89" y="72"/>
                </a:cxn>
                <a:cxn ang="0">
                  <a:pos x="67" y="75"/>
                </a:cxn>
                <a:cxn ang="0">
                  <a:pos x="50" y="66"/>
                </a:cxn>
                <a:cxn ang="0">
                  <a:pos x="27" y="75"/>
                </a:cxn>
                <a:cxn ang="0">
                  <a:pos x="2" y="77"/>
                </a:cxn>
                <a:cxn ang="0">
                  <a:pos x="11" y="98"/>
                </a:cxn>
                <a:cxn ang="0">
                  <a:pos x="26" y="119"/>
                </a:cxn>
                <a:cxn ang="0">
                  <a:pos x="62" y="95"/>
                </a:cxn>
                <a:cxn ang="0">
                  <a:pos x="102" y="151"/>
                </a:cxn>
                <a:cxn ang="0">
                  <a:pos x="99" y="176"/>
                </a:cxn>
                <a:cxn ang="0">
                  <a:pos x="144" y="197"/>
                </a:cxn>
                <a:cxn ang="0">
                  <a:pos x="210" y="235"/>
                </a:cxn>
                <a:cxn ang="0">
                  <a:pos x="182" y="229"/>
                </a:cxn>
                <a:cxn ang="0">
                  <a:pos x="231" y="249"/>
                </a:cxn>
                <a:cxn ang="0">
                  <a:pos x="248" y="248"/>
                </a:cxn>
                <a:cxn ang="0">
                  <a:pos x="210" y="221"/>
                </a:cxn>
                <a:cxn ang="0">
                  <a:pos x="161" y="176"/>
                </a:cxn>
                <a:cxn ang="0">
                  <a:pos x="123" y="129"/>
                </a:cxn>
                <a:cxn ang="0">
                  <a:pos x="109" y="90"/>
                </a:cxn>
                <a:cxn ang="0">
                  <a:pos x="159" y="87"/>
                </a:cxn>
                <a:cxn ang="0">
                  <a:pos x="206" y="92"/>
                </a:cxn>
                <a:cxn ang="0">
                  <a:pos x="233" y="85"/>
                </a:cxn>
                <a:cxn ang="0">
                  <a:pos x="267" y="94"/>
                </a:cxn>
                <a:cxn ang="0">
                  <a:pos x="280" y="74"/>
                </a:cxn>
                <a:cxn ang="0">
                  <a:pos x="60" y="102"/>
                </a:cxn>
                <a:cxn ang="0">
                  <a:pos x="50" y="97"/>
                </a:cxn>
                <a:cxn ang="0">
                  <a:pos x="56" y="107"/>
                </a:cxn>
                <a:cxn ang="0">
                  <a:pos x="47" y="115"/>
                </a:cxn>
                <a:cxn ang="0">
                  <a:pos x="40" y="95"/>
                </a:cxn>
                <a:cxn ang="0">
                  <a:pos x="41" y="111"/>
                </a:cxn>
                <a:cxn ang="0">
                  <a:pos x="51" y="140"/>
                </a:cxn>
                <a:cxn ang="0">
                  <a:pos x="49" y="130"/>
                </a:cxn>
                <a:cxn ang="0">
                  <a:pos x="37" y="130"/>
                </a:cxn>
                <a:cxn ang="0">
                  <a:pos x="70" y="131"/>
                </a:cxn>
                <a:cxn ang="0">
                  <a:pos x="76" y="143"/>
                </a:cxn>
                <a:cxn ang="0">
                  <a:pos x="63" y="121"/>
                </a:cxn>
                <a:cxn ang="0">
                  <a:pos x="59" y="121"/>
                </a:cxn>
                <a:cxn ang="0">
                  <a:pos x="75" y="165"/>
                </a:cxn>
                <a:cxn ang="0">
                  <a:pos x="79" y="169"/>
                </a:cxn>
                <a:cxn ang="0">
                  <a:pos x="169" y="208"/>
                </a:cxn>
                <a:cxn ang="0">
                  <a:pos x="144" y="209"/>
                </a:cxn>
                <a:cxn ang="0">
                  <a:pos x="136" y="206"/>
                </a:cxn>
                <a:cxn ang="0">
                  <a:pos x="163" y="219"/>
                </a:cxn>
                <a:cxn ang="0">
                  <a:pos x="153" y="218"/>
                </a:cxn>
                <a:cxn ang="0">
                  <a:pos x="182" y="222"/>
                </a:cxn>
                <a:cxn ang="0">
                  <a:pos x="135" y="227"/>
                </a:cxn>
                <a:cxn ang="0">
                  <a:pos x="169" y="233"/>
                </a:cxn>
                <a:cxn ang="0">
                  <a:pos x="160" y="235"/>
                </a:cxn>
                <a:cxn ang="0">
                  <a:pos x="186" y="235"/>
                </a:cxn>
                <a:cxn ang="0">
                  <a:pos x="213" y="246"/>
                </a:cxn>
                <a:cxn ang="0">
                  <a:pos x="71" y="155"/>
                </a:cxn>
                <a:cxn ang="0">
                  <a:pos x="63" y="153"/>
                </a:cxn>
                <a:cxn ang="0">
                  <a:pos x="77" y="153"/>
                </a:cxn>
                <a:cxn ang="0">
                  <a:pos x="61" y="143"/>
                </a:cxn>
                <a:cxn ang="0">
                  <a:pos x="91" y="182"/>
                </a:cxn>
                <a:cxn ang="0">
                  <a:pos x="81" y="164"/>
                </a:cxn>
              </a:cxnLst>
              <a:rect l="0" t="0" r="r" b="b"/>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0" name="Macedonia" descr="© INSCALE GmbH, 05.05.2010&#10;http://www.presentationload.com/">
              <a:extLst>
                <a:ext uri="{FF2B5EF4-FFF2-40B4-BE49-F238E27FC236}">
                  <a16:creationId xmlns:a16="http://schemas.microsoft.com/office/drawing/2014/main" id="{5DCD6C8B-FA82-4CAE-91DA-9179843E02C3}"/>
                </a:ext>
              </a:extLst>
            </p:cNvPr>
            <p:cNvSpPr>
              <a:spLocks/>
            </p:cNvSpPr>
            <p:nvPr/>
          </p:nvSpPr>
          <p:spPr bwMode="gray">
            <a:xfrm>
              <a:off x="6240656" y="5638265"/>
              <a:ext cx="279356" cy="534630"/>
            </a:xfrm>
            <a:custGeom>
              <a:avLst/>
              <a:gdLst/>
              <a:ahLst/>
              <a:cxnLst>
                <a:cxn ang="0">
                  <a:pos x="95" y="110"/>
                </a:cxn>
                <a:cxn ang="0">
                  <a:pos x="89" y="106"/>
                </a:cxn>
                <a:cxn ang="0">
                  <a:pos x="78" y="98"/>
                </a:cxn>
                <a:cxn ang="0">
                  <a:pos x="66" y="83"/>
                </a:cxn>
                <a:cxn ang="0">
                  <a:pos x="63" y="69"/>
                </a:cxn>
                <a:cxn ang="0">
                  <a:pos x="66" y="53"/>
                </a:cxn>
                <a:cxn ang="0">
                  <a:pos x="61" y="24"/>
                </a:cxn>
                <a:cxn ang="0">
                  <a:pos x="43" y="9"/>
                </a:cxn>
                <a:cxn ang="0">
                  <a:pos x="28" y="12"/>
                </a:cxn>
                <a:cxn ang="0">
                  <a:pos x="21" y="1"/>
                </a:cxn>
                <a:cxn ang="0">
                  <a:pos x="0" y="35"/>
                </a:cxn>
                <a:cxn ang="0">
                  <a:pos x="5" y="46"/>
                </a:cxn>
                <a:cxn ang="0">
                  <a:pos x="14" y="55"/>
                </a:cxn>
                <a:cxn ang="0">
                  <a:pos x="21" y="69"/>
                </a:cxn>
                <a:cxn ang="0">
                  <a:pos x="13" y="71"/>
                </a:cxn>
                <a:cxn ang="0">
                  <a:pos x="11" y="85"/>
                </a:cxn>
                <a:cxn ang="0">
                  <a:pos x="18" y="92"/>
                </a:cxn>
                <a:cxn ang="0">
                  <a:pos x="16" y="108"/>
                </a:cxn>
                <a:cxn ang="0">
                  <a:pos x="14" y="113"/>
                </a:cxn>
                <a:cxn ang="0">
                  <a:pos x="15" y="119"/>
                </a:cxn>
                <a:cxn ang="0">
                  <a:pos x="12" y="130"/>
                </a:cxn>
                <a:cxn ang="0">
                  <a:pos x="19" y="138"/>
                </a:cxn>
                <a:cxn ang="0">
                  <a:pos x="16" y="141"/>
                </a:cxn>
                <a:cxn ang="0">
                  <a:pos x="19" y="153"/>
                </a:cxn>
                <a:cxn ang="0">
                  <a:pos x="16" y="146"/>
                </a:cxn>
                <a:cxn ang="0">
                  <a:pos x="12" y="147"/>
                </a:cxn>
                <a:cxn ang="0">
                  <a:pos x="33" y="164"/>
                </a:cxn>
                <a:cxn ang="0">
                  <a:pos x="41" y="169"/>
                </a:cxn>
                <a:cxn ang="0">
                  <a:pos x="47" y="179"/>
                </a:cxn>
                <a:cxn ang="0">
                  <a:pos x="52" y="190"/>
                </a:cxn>
                <a:cxn ang="0">
                  <a:pos x="67" y="187"/>
                </a:cxn>
                <a:cxn ang="0">
                  <a:pos x="72" y="181"/>
                </a:cxn>
                <a:cxn ang="0">
                  <a:pos x="66" y="171"/>
                </a:cxn>
                <a:cxn ang="0">
                  <a:pos x="73" y="163"/>
                </a:cxn>
                <a:cxn ang="0">
                  <a:pos x="85" y="149"/>
                </a:cxn>
                <a:cxn ang="0">
                  <a:pos x="90" y="135"/>
                </a:cxn>
                <a:cxn ang="0">
                  <a:pos x="100" y="125"/>
                </a:cxn>
              </a:cxnLst>
              <a:rect l="0" t="0" r="r" b="b"/>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1" name="Mazedonien" descr="© INSCALE GmbH, 05.05.2010&#10;http://www.presentationload.com/">
              <a:extLst>
                <a:ext uri="{FF2B5EF4-FFF2-40B4-BE49-F238E27FC236}">
                  <a16:creationId xmlns:a16="http://schemas.microsoft.com/office/drawing/2014/main" id="{055231B7-4B2E-4BA0-9E34-493AD37232C8}"/>
                </a:ext>
              </a:extLst>
            </p:cNvPr>
            <p:cNvSpPr>
              <a:spLocks/>
            </p:cNvSpPr>
            <p:nvPr/>
          </p:nvSpPr>
          <p:spPr bwMode="gray">
            <a:xfrm>
              <a:off x="6417261" y="5649503"/>
              <a:ext cx="349997" cy="293804"/>
            </a:xfrm>
            <a:custGeom>
              <a:avLst/>
              <a:gdLst/>
              <a:ahLst/>
              <a:cxnLst>
                <a:cxn ang="0">
                  <a:pos x="122" y="42"/>
                </a:cxn>
                <a:cxn ang="0">
                  <a:pos x="125" y="33"/>
                </a:cxn>
                <a:cxn ang="0">
                  <a:pos x="116" y="29"/>
                </a:cxn>
                <a:cxn ang="0">
                  <a:pos x="115" y="16"/>
                </a:cxn>
                <a:cxn ang="0">
                  <a:pos x="105" y="16"/>
                </a:cxn>
                <a:cxn ang="0">
                  <a:pos x="95" y="9"/>
                </a:cxn>
                <a:cxn ang="0">
                  <a:pos x="86" y="3"/>
                </a:cxn>
                <a:cxn ang="0">
                  <a:pos x="82" y="0"/>
                </a:cxn>
                <a:cxn ang="0">
                  <a:pos x="75" y="7"/>
                </a:cxn>
                <a:cxn ang="0">
                  <a:pos x="65" y="5"/>
                </a:cxn>
                <a:cxn ang="0">
                  <a:pos x="53" y="12"/>
                </a:cxn>
                <a:cxn ang="0">
                  <a:pos x="43" y="12"/>
                </a:cxn>
                <a:cxn ang="0">
                  <a:pos x="35" y="27"/>
                </a:cxn>
                <a:cxn ang="0">
                  <a:pos x="26" y="18"/>
                </a:cxn>
                <a:cxn ang="0">
                  <a:pos x="21" y="24"/>
                </a:cxn>
                <a:cxn ang="0">
                  <a:pos x="11" y="29"/>
                </a:cxn>
                <a:cxn ang="0">
                  <a:pos x="13" y="43"/>
                </a:cxn>
                <a:cxn ang="0">
                  <a:pos x="3" y="49"/>
                </a:cxn>
                <a:cxn ang="0">
                  <a:pos x="5" y="61"/>
                </a:cxn>
                <a:cxn ang="0">
                  <a:pos x="0" y="65"/>
                </a:cxn>
                <a:cxn ang="0">
                  <a:pos x="7" y="74"/>
                </a:cxn>
                <a:cxn ang="0">
                  <a:pos x="3" y="79"/>
                </a:cxn>
                <a:cxn ang="0">
                  <a:pos x="10" y="93"/>
                </a:cxn>
                <a:cxn ang="0">
                  <a:pos x="15" y="94"/>
                </a:cxn>
                <a:cxn ang="0">
                  <a:pos x="19" y="106"/>
                </a:cxn>
                <a:cxn ang="0">
                  <a:pos x="26" y="102"/>
                </a:cxn>
                <a:cxn ang="0">
                  <a:pos x="31" y="103"/>
                </a:cxn>
                <a:cxn ang="0">
                  <a:pos x="32" y="106"/>
                </a:cxn>
                <a:cxn ang="0">
                  <a:pos x="48" y="105"/>
                </a:cxn>
                <a:cxn ang="0">
                  <a:pos x="57" y="99"/>
                </a:cxn>
                <a:cxn ang="0">
                  <a:pos x="63" y="101"/>
                </a:cxn>
                <a:cxn ang="0">
                  <a:pos x="73" y="95"/>
                </a:cxn>
                <a:cxn ang="0">
                  <a:pos x="76" y="83"/>
                </a:cxn>
                <a:cxn ang="0">
                  <a:pos x="82" y="79"/>
                </a:cxn>
                <a:cxn ang="0">
                  <a:pos x="89" y="80"/>
                </a:cxn>
                <a:cxn ang="0">
                  <a:pos x="93" y="77"/>
                </a:cxn>
                <a:cxn ang="0">
                  <a:pos x="112" y="78"/>
                </a:cxn>
                <a:cxn ang="0">
                  <a:pos x="113" y="74"/>
                </a:cxn>
                <a:cxn ang="0">
                  <a:pos x="117" y="77"/>
                </a:cxn>
                <a:cxn ang="0">
                  <a:pos x="117" y="63"/>
                </a:cxn>
                <a:cxn ang="0">
                  <a:pos x="126" y="62"/>
                </a:cxn>
                <a:cxn ang="0">
                  <a:pos x="122" y="42"/>
                </a:cxn>
              </a:cxnLst>
              <a:rect l="0" t="0" r="r" b="b"/>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2" name="Slovakia" descr="© INSCALE GmbH, 05.05.2010&#10;http://www.presentationload.com/">
              <a:extLst>
                <a:ext uri="{FF2B5EF4-FFF2-40B4-BE49-F238E27FC236}">
                  <a16:creationId xmlns:a16="http://schemas.microsoft.com/office/drawing/2014/main" id="{DD1C2CC8-4819-4BC5-A751-715AF8F89E40}"/>
                </a:ext>
              </a:extLst>
            </p:cNvPr>
            <p:cNvSpPr>
              <a:spLocks/>
            </p:cNvSpPr>
            <p:nvPr/>
          </p:nvSpPr>
          <p:spPr bwMode="gray">
            <a:xfrm>
              <a:off x="5823227" y="4387585"/>
              <a:ext cx="685546" cy="362841"/>
            </a:xfrm>
            <a:custGeom>
              <a:avLst/>
              <a:gdLst/>
              <a:ahLst/>
              <a:cxnLst>
                <a:cxn ang="0">
                  <a:pos x="221" y="7"/>
                </a:cxn>
                <a:cxn ang="0">
                  <a:pos x="202" y="1"/>
                </a:cxn>
                <a:cxn ang="0">
                  <a:pos x="179" y="7"/>
                </a:cxn>
                <a:cxn ang="0">
                  <a:pos x="165" y="9"/>
                </a:cxn>
                <a:cxn ang="0">
                  <a:pos x="141" y="16"/>
                </a:cxn>
                <a:cxn ang="0">
                  <a:pos x="130" y="23"/>
                </a:cxn>
                <a:cxn ang="0">
                  <a:pos x="125" y="19"/>
                </a:cxn>
                <a:cxn ang="0">
                  <a:pos x="116" y="14"/>
                </a:cxn>
                <a:cxn ang="0">
                  <a:pos x="113" y="11"/>
                </a:cxn>
                <a:cxn ang="0">
                  <a:pos x="102" y="9"/>
                </a:cxn>
                <a:cxn ang="0">
                  <a:pos x="96" y="16"/>
                </a:cxn>
                <a:cxn ang="0">
                  <a:pos x="86" y="10"/>
                </a:cxn>
                <a:cxn ang="0">
                  <a:pos x="76" y="13"/>
                </a:cxn>
                <a:cxn ang="0">
                  <a:pos x="64" y="23"/>
                </a:cxn>
                <a:cxn ang="0">
                  <a:pos x="51" y="43"/>
                </a:cxn>
                <a:cxn ang="0">
                  <a:pos x="43" y="53"/>
                </a:cxn>
                <a:cxn ang="0">
                  <a:pos x="14" y="59"/>
                </a:cxn>
                <a:cxn ang="0">
                  <a:pos x="4" y="73"/>
                </a:cxn>
                <a:cxn ang="0">
                  <a:pos x="0" y="90"/>
                </a:cxn>
                <a:cxn ang="0">
                  <a:pos x="9" y="105"/>
                </a:cxn>
                <a:cxn ang="0">
                  <a:pos x="14" y="117"/>
                </a:cxn>
                <a:cxn ang="0">
                  <a:pos x="37" y="126"/>
                </a:cxn>
                <a:cxn ang="0">
                  <a:pos x="56" y="129"/>
                </a:cxn>
                <a:cxn ang="0">
                  <a:pos x="76" y="126"/>
                </a:cxn>
                <a:cxn ang="0">
                  <a:pos x="93" y="118"/>
                </a:cxn>
                <a:cxn ang="0">
                  <a:pos x="102" y="104"/>
                </a:cxn>
                <a:cxn ang="0">
                  <a:pos x="123" y="89"/>
                </a:cxn>
                <a:cxn ang="0">
                  <a:pos x="155" y="83"/>
                </a:cxn>
                <a:cxn ang="0">
                  <a:pos x="185" y="63"/>
                </a:cxn>
                <a:cxn ang="0">
                  <a:pos x="210" y="63"/>
                </a:cxn>
                <a:cxn ang="0">
                  <a:pos x="225" y="67"/>
                </a:cxn>
                <a:cxn ang="0">
                  <a:pos x="232" y="55"/>
                </a:cxn>
                <a:cxn ang="0">
                  <a:pos x="241" y="30"/>
                </a:cxn>
                <a:cxn ang="0">
                  <a:pos x="222" y="14"/>
                </a:cxn>
              </a:cxnLst>
              <a:rect l="0" t="0" r="r" b="b"/>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3" name="Hungary" descr="© INSCALE GmbH, 05.05.2010&#10;http://www.presentationload.com/">
              <a:extLst>
                <a:ext uri="{FF2B5EF4-FFF2-40B4-BE49-F238E27FC236}">
                  <a16:creationId xmlns:a16="http://schemas.microsoft.com/office/drawing/2014/main" id="{5E0BDE48-2647-41CE-B2A7-601BB575A1DC}"/>
                </a:ext>
              </a:extLst>
            </p:cNvPr>
            <p:cNvSpPr>
              <a:spLocks/>
            </p:cNvSpPr>
            <p:nvPr/>
          </p:nvSpPr>
          <p:spPr bwMode="gray">
            <a:xfrm>
              <a:off x="5754192" y="4549739"/>
              <a:ext cx="834856" cy="555502"/>
            </a:xfrm>
            <a:custGeom>
              <a:avLst/>
              <a:gdLst/>
              <a:ahLst/>
              <a:cxnLst>
                <a:cxn ang="0">
                  <a:pos x="292" y="23"/>
                </a:cxn>
                <a:cxn ang="0">
                  <a:pos x="276" y="15"/>
                </a:cxn>
                <a:cxn ang="0">
                  <a:pos x="265" y="10"/>
                </a:cxn>
                <a:cxn ang="0">
                  <a:pos x="250" y="9"/>
                </a:cxn>
                <a:cxn ang="0">
                  <a:pos x="235" y="5"/>
                </a:cxn>
                <a:cxn ang="0">
                  <a:pos x="210" y="5"/>
                </a:cxn>
                <a:cxn ang="0">
                  <a:pos x="180" y="25"/>
                </a:cxn>
                <a:cxn ang="0">
                  <a:pos x="148" y="31"/>
                </a:cxn>
                <a:cxn ang="0">
                  <a:pos x="127" y="46"/>
                </a:cxn>
                <a:cxn ang="0">
                  <a:pos x="118" y="60"/>
                </a:cxn>
                <a:cxn ang="0">
                  <a:pos x="101" y="68"/>
                </a:cxn>
                <a:cxn ang="0">
                  <a:pos x="81" y="71"/>
                </a:cxn>
                <a:cxn ang="0">
                  <a:pos x="62" y="68"/>
                </a:cxn>
                <a:cxn ang="0">
                  <a:pos x="39" y="59"/>
                </a:cxn>
                <a:cxn ang="0">
                  <a:pos x="36" y="67"/>
                </a:cxn>
                <a:cxn ang="0">
                  <a:pos x="38" y="76"/>
                </a:cxn>
                <a:cxn ang="0">
                  <a:pos x="19" y="75"/>
                </a:cxn>
                <a:cxn ang="0">
                  <a:pos x="14" y="84"/>
                </a:cxn>
                <a:cxn ang="0">
                  <a:pos x="23" y="90"/>
                </a:cxn>
                <a:cxn ang="0">
                  <a:pos x="14" y="107"/>
                </a:cxn>
                <a:cxn ang="0">
                  <a:pos x="17" y="116"/>
                </a:cxn>
                <a:cxn ang="0">
                  <a:pos x="6" y="126"/>
                </a:cxn>
                <a:cxn ang="0">
                  <a:pos x="9" y="135"/>
                </a:cxn>
                <a:cxn ang="0">
                  <a:pos x="13" y="143"/>
                </a:cxn>
                <a:cxn ang="0">
                  <a:pos x="21" y="152"/>
                </a:cxn>
                <a:cxn ang="0">
                  <a:pos x="27" y="160"/>
                </a:cxn>
                <a:cxn ang="0">
                  <a:pos x="38" y="166"/>
                </a:cxn>
                <a:cxn ang="0">
                  <a:pos x="60" y="189"/>
                </a:cxn>
                <a:cxn ang="0">
                  <a:pos x="76" y="198"/>
                </a:cxn>
                <a:cxn ang="0">
                  <a:pos x="115" y="199"/>
                </a:cxn>
                <a:cxn ang="0">
                  <a:pos x="129" y="188"/>
                </a:cxn>
                <a:cxn ang="0">
                  <a:pos x="140" y="179"/>
                </a:cxn>
                <a:cxn ang="0">
                  <a:pos x="157" y="173"/>
                </a:cxn>
                <a:cxn ang="0">
                  <a:pos x="173" y="168"/>
                </a:cxn>
                <a:cxn ang="0">
                  <a:pos x="202" y="163"/>
                </a:cxn>
                <a:cxn ang="0">
                  <a:pos x="213" y="162"/>
                </a:cxn>
                <a:cxn ang="0">
                  <a:pos x="234" y="152"/>
                </a:cxn>
                <a:cxn ang="0">
                  <a:pos x="239" y="140"/>
                </a:cxn>
                <a:cxn ang="0">
                  <a:pos x="241" y="127"/>
                </a:cxn>
                <a:cxn ang="0">
                  <a:pos x="245" y="114"/>
                </a:cxn>
                <a:cxn ang="0">
                  <a:pos x="250" y="98"/>
                </a:cxn>
                <a:cxn ang="0">
                  <a:pos x="259" y="76"/>
                </a:cxn>
                <a:cxn ang="0">
                  <a:pos x="262" y="66"/>
                </a:cxn>
                <a:cxn ang="0">
                  <a:pos x="276" y="46"/>
                </a:cxn>
                <a:cxn ang="0">
                  <a:pos x="297" y="31"/>
                </a:cxn>
              </a:cxnLst>
              <a:rect l="0" t="0" r="r" b="b"/>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4" name="Estonia" descr="© INSCALE GmbH, 05.05.2010&#10;http://www.presentationload.com/">
              <a:extLst>
                <a:ext uri="{FF2B5EF4-FFF2-40B4-BE49-F238E27FC236}">
                  <a16:creationId xmlns:a16="http://schemas.microsoft.com/office/drawing/2014/main" id="{B414B1D6-3DF4-44D6-BF2D-685E6501BD2B}"/>
                </a:ext>
              </a:extLst>
            </p:cNvPr>
            <p:cNvSpPr>
              <a:spLocks noEditPoints="1"/>
            </p:cNvSpPr>
            <p:nvPr/>
          </p:nvSpPr>
          <p:spPr bwMode="gray">
            <a:xfrm>
              <a:off x="6176437" y="2489891"/>
              <a:ext cx="600454" cy="380502"/>
            </a:xfrm>
            <a:custGeom>
              <a:avLst/>
              <a:gdLst/>
              <a:ahLst/>
              <a:cxnLst>
                <a:cxn ang="0">
                  <a:pos x="199" y="82"/>
                </a:cxn>
                <a:cxn ang="0">
                  <a:pos x="192" y="42"/>
                </a:cxn>
                <a:cxn ang="0">
                  <a:pos x="198" y="11"/>
                </a:cxn>
                <a:cxn ang="0">
                  <a:pos x="194" y="5"/>
                </a:cxn>
                <a:cxn ang="0">
                  <a:pos x="150" y="5"/>
                </a:cxn>
                <a:cxn ang="0">
                  <a:pos x="133" y="7"/>
                </a:cxn>
                <a:cxn ang="0">
                  <a:pos x="129" y="8"/>
                </a:cxn>
                <a:cxn ang="0">
                  <a:pos x="124" y="7"/>
                </a:cxn>
                <a:cxn ang="0">
                  <a:pos x="118" y="3"/>
                </a:cxn>
                <a:cxn ang="0">
                  <a:pos x="114" y="8"/>
                </a:cxn>
                <a:cxn ang="0">
                  <a:pos x="103" y="17"/>
                </a:cxn>
                <a:cxn ang="0">
                  <a:pos x="91" y="24"/>
                </a:cxn>
                <a:cxn ang="0">
                  <a:pos x="75" y="30"/>
                </a:cxn>
                <a:cxn ang="0">
                  <a:pos x="66" y="31"/>
                </a:cxn>
                <a:cxn ang="0">
                  <a:pos x="67" y="39"/>
                </a:cxn>
                <a:cxn ang="0">
                  <a:pos x="56" y="44"/>
                </a:cxn>
                <a:cxn ang="0">
                  <a:pos x="51" y="45"/>
                </a:cxn>
                <a:cxn ang="0">
                  <a:pos x="52" y="50"/>
                </a:cxn>
                <a:cxn ang="0">
                  <a:pos x="52" y="61"/>
                </a:cxn>
                <a:cxn ang="0">
                  <a:pos x="51" y="65"/>
                </a:cxn>
                <a:cxn ang="0">
                  <a:pos x="58" y="72"/>
                </a:cxn>
                <a:cxn ang="0">
                  <a:pos x="56" y="77"/>
                </a:cxn>
                <a:cxn ang="0">
                  <a:pos x="57" y="88"/>
                </a:cxn>
                <a:cxn ang="0">
                  <a:pos x="69" y="101"/>
                </a:cxn>
                <a:cxn ang="0">
                  <a:pos x="78" y="99"/>
                </a:cxn>
                <a:cxn ang="0">
                  <a:pos x="87" y="94"/>
                </a:cxn>
                <a:cxn ang="0">
                  <a:pos x="97" y="112"/>
                </a:cxn>
                <a:cxn ang="0">
                  <a:pos x="98" y="126"/>
                </a:cxn>
                <a:cxn ang="0">
                  <a:pos x="105" y="122"/>
                </a:cxn>
                <a:cxn ang="0">
                  <a:pos x="119" y="108"/>
                </a:cxn>
                <a:cxn ang="0">
                  <a:pos x="127" y="108"/>
                </a:cxn>
                <a:cxn ang="0">
                  <a:pos x="140" y="117"/>
                </a:cxn>
                <a:cxn ang="0">
                  <a:pos x="154" y="117"/>
                </a:cxn>
                <a:cxn ang="0">
                  <a:pos x="164" y="131"/>
                </a:cxn>
                <a:cxn ang="0">
                  <a:pos x="188" y="126"/>
                </a:cxn>
                <a:cxn ang="0">
                  <a:pos x="202" y="123"/>
                </a:cxn>
                <a:cxn ang="0">
                  <a:pos x="205" y="108"/>
                </a:cxn>
                <a:cxn ang="0">
                  <a:pos x="28" y="91"/>
                </a:cxn>
                <a:cxn ang="0">
                  <a:pos x="15" y="93"/>
                </a:cxn>
                <a:cxn ang="0">
                  <a:pos x="11" y="104"/>
                </a:cxn>
                <a:cxn ang="0">
                  <a:pos x="0" y="99"/>
                </a:cxn>
                <a:cxn ang="0">
                  <a:pos x="6" y="108"/>
                </a:cxn>
                <a:cxn ang="0">
                  <a:pos x="16" y="119"/>
                </a:cxn>
                <a:cxn ang="0">
                  <a:pos x="13" y="125"/>
                </a:cxn>
                <a:cxn ang="0">
                  <a:pos x="13" y="137"/>
                </a:cxn>
                <a:cxn ang="0">
                  <a:pos x="24" y="114"/>
                </a:cxn>
                <a:cxn ang="0">
                  <a:pos x="44" y="99"/>
                </a:cxn>
                <a:cxn ang="0">
                  <a:pos x="28" y="91"/>
                </a:cxn>
                <a:cxn ang="0">
                  <a:pos x="18" y="77"/>
                </a:cxn>
                <a:cxn ang="0">
                  <a:pos x="26" y="80"/>
                </a:cxn>
                <a:cxn ang="0">
                  <a:pos x="32" y="76"/>
                </a:cxn>
                <a:cxn ang="0">
                  <a:pos x="32" y="65"/>
                </a:cxn>
                <a:cxn ang="0">
                  <a:pos x="19" y="57"/>
                </a:cxn>
                <a:cxn ang="0">
                  <a:pos x="8" y="71"/>
                </a:cxn>
                <a:cxn ang="0">
                  <a:pos x="9" y="75"/>
                </a:cxn>
                <a:cxn ang="0">
                  <a:pos x="45" y="83"/>
                </a:cxn>
                <a:cxn ang="0">
                  <a:pos x="45" y="88"/>
                </a:cxn>
                <a:cxn ang="0">
                  <a:pos x="51" y="83"/>
                </a:cxn>
                <a:cxn ang="0">
                  <a:pos x="45" y="58"/>
                </a:cxn>
              </a:cxnLst>
              <a:rect l="0" t="0" r="r" b="b"/>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5" name="Belarus" descr="© INSCALE GmbH, 05.05.2010&#10;http://www.presentationload.com/">
              <a:extLst>
                <a:ext uri="{FF2B5EF4-FFF2-40B4-BE49-F238E27FC236}">
                  <a16:creationId xmlns:a16="http://schemas.microsoft.com/office/drawing/2014/main" id="{98B7AA0A-0E9E-490C-9474-69E5BED5A84B}"/>
                </a:ext>
              </a:extLst>
            </p:cNvPr>
            <p:cNvSpPr>
              <a:spLocks/>
            </p:cNvSpPr>
            <p:nvPr/>
          </p:nvSpPr>
          <p:spPr bwMode="gray">
            <a:xfrm>
              <a:off x="6471847" y="3066263"/>
              <a:ext cx="1017884" cy="918342"/>
            </a:xfrm>
            <a:custGeom>
              <a:avLst/>
              <a:gdLst/>
              <a:ahLst/>
              <a:cxnLst>
                <a:cxn ang="0">
                  <a:pos x="364" y="131"/>
                </a:cxn>
                <a:cxn ang="0">
                  <a:pos x="349" y="115"/>
                </a:cxn>
                <a:cxn ang="0">
                  <a:pos x="320" y="117"/>
                </a:cxn>
                <a:cxn ang="0">
                  <a:pos x="310" y="96"/>
                </a:cxn>
                <a:cxn ang="0">
                  <a:pos x="288" y="82"/>
                </a:cxn>
                <a:cxn ang="0">
                  <a:pos x="283" y="70"/>
                </a:cxn>
                <a:cxn ang="0">
                  <a:pos x="267" y="46"/>
                </a:cxn>
                <a:cxn ang="0">
                  <a:pos x="256" y="14"/>
                </a:cxn>
                <a:cxn ang="0">
                  <a:pos x="219" y="7"/>
                </a:cxn>
                <a:cxn ang="0">
                  <a:pos x="202" y="20"/>
                </a:cxn>
                <a:cxn ang="0">
                  <a:pos x="177" y="5"/>
                </a:cxn>
                <a:cxn ang="0">
                  <a:pos x="167" y="1"/>
                </a:cxn>
                <a:cxn ang="0">
                  <a:pos x="145" y="3"/>
                </a:cxn>
                <a:cxn ang="0">
                  <a:pos x="132" y="20"/>
                </a:cxn>
                <a:cxn ang="0">
                  <a:pos x="125" y="30"/>
                </a:cxn>
                <a:cxn ang="0">
                  <a:pos x="113" y="28"/>
                </a:cxn>
                <a:cxn ang="0">
                  <a:pos x="106" y="39"/>
                </a:cxn>
                <a:cxn ang="0">
                  <a:pos x="96" y="44"/>
                </a:cxn>
                <a:cxn ang="0">
                  <a:pos x="94" y="56"/>
                </a:cxn>
                <a:cxn ang="0">
                  <a:pos x="107" y="64"/>
                </a:cxn>
                <a:cxn ang="0">
                  <a:pos x="104" y="78"/>
                </a:cxn>
                <a:cxn ang="0">
                  <a:pos x="86" y="94"/>
                </a:cxn>
                <a:cxn ang="0">
                  <a:pos x="77" y="121"/>
                </a:cxn>
                <a:cxn ang="0">
                  <a:pos x="83" y="141"/>
                </a:cxn>
                <a:cxn ang="0">
                  <a:pos x="72" y="142"/>
                </a:cxn>
                <a:cxn ang="0">
                  <a:pos x="57" y="154"/>
                </a:cxn>
                <a:cxn ang="0">
                  <a:pos x="49" y="166"/>
                </a:cxn>
                <a:cxn ang="0">
                  <a:pos x="34" y="174"/>
                </a:cxn>
                <a:cxn ang="0">
                  <a:pos x="20" y="173"/>
                </a:cxn>
                <a:cxn ang="0">
                  <a:pos x="12" y="175"/>
                </a:cxn>
                <a:cxn ang="0">
                  <a:pos x="8" y="189"/>
                </a:cxn>
                <a:cxn ang="0">
                  <a:pos x="27" y="225"/>
                </a:cxn>
                <a:cxn ang="0">
                  <a:pos x="30" y="237"/>
                </a:cxn>
                <a:cxn ang="0">
                  <a:pos x="30" y="257"/>
                </a:cxn>
                <a:cxn ang="0">
                  <a:pos x="5" y="286"/>
                </a:cxn>
                <a:cxn ang="0">
                  <a:pos x="29" y="299"/>
                </a:cxn>
                <a:cxn ang="0">
                  <a:pos x="30" y="313"/>
                </a:cxn>
                <a:cxn ang="0">
                  <a:pos x="28" y="326"/>
                </a:cxn>
                <a:cxn ang="0">
                  <a:pos x="36" y="321"/>
                </a:cxn>
                <a:cxn ang="0">
                  <a:pos x="59" y="302"/>
                </a:cxn>
                <a:cxn ang="0">
                  <a:pos x="98" y="292"/>
                </a:cxn>
                <a:cxn ang="0">
                  <a:pos x="129" y="288"/>
                </a:cxn>
                <a:cxn ang="0">
                  <a:pos x="145" y="292"/>
                </a:cxn>
                <a:cxn ang="0">
                  <a:pos x="163" y="293"/>
                </a:cxn>
                <a:cxn ang="0">
                  <a:pos x="184" y="296"/>
                </a:cxn>
                <a:cxn ang="0">
                  <a:pos x="201" y="301"/>
                </a:cxn>
                <a:cxn ang="0">
                  <a:pos x="209" y="293"/>
                </a:cxn>
                <a:cxn ang="0">
                  <a:pos x="223" y="293"/>
                </a:cxn>
                <a:cxn ang="0">
                  <a:pos x="235" y="286"/>
                </a:cxn>
                <a:cxn ang="0">
                  <a:pos x="242" y="285"/>
                </a:cxn>
                <a:cxn ang="0">
                  <a:pos x="253" y="277"/>
                </a:cxn>
                <a:cxn ang="0">
                  <a:pos x="265" y="292"/>
                </a:cxn>
                <a:cxn ang="0">
                  <a:pos x="279" y="280"/>
                </a:cxn>
                <a:cxn ang="0">
                  <a:pos x="302" y="276"/>
                </a:cxn>
                <a:cxn ang="0">
                  <a:pos x="311" y="265"/>
                </a:cxn>
                <a:cxn ang="0">
                  <a:pos x="337" y="225"/>
                </a:cxn>
                <a:cxn ang="0">
                  <a:pos x="351" y="221"/>
                </a:cxn>
                <a:cxn ang="0">
                  <a:pos x="335" y="196"/>
                </a:cxn>
                <a:cxn ang="0">
                  <a:pos x="326" y="180"/>
                </a:cxn>
                <a:cxn ang="0">
                  <a:pos x="316" y="166"/>
                </a:cxn>
                <a:cxn ang="0">
                  <a:pos x="326" y="155"/>
                </a:cxn>
                <a:cxn ang="0">
                  <a:pos x="356" y="145"/>
                </a:cxn>
                <a:cxn ang="0">
                  <a:pos x="365" y="136"/>
                </a:cxn>
              </a:cxnLst>
              <a:rect l="0" t="0" r="r" b="b"/>
              <a:pathLst>
                <a:path w="365" h="330">
                  <a:moveTo>
                    <a:pt x="365" y="136"/>
                  </a:moveTo>
                  <a:cubicBezTo>
                    <a:pt x="364" y="131"/>
                    <a:pt x="364" y="131"/>
                    <a:pt x="364" y="131"/>
                  </a:cubicBezTo>
                  <a:cubicBezTo>
                    <a:pt x="344" y="122"/>
                    <a:pt x="344" y="122"/>
                    <a:pt x="344" y="122"/>
                  </a:cubicBezTo>
                  <a:cubicBezTo>
                    <a:pt x="349" y="115"/>
                    <a:pt x="349" y="115"/>
                    <a:pt x="349" y="115"/>
                  </a:cubicBezTo>
                  <a:cubicBezTo>
                    <a:pt x="333" y="113"/>
                    <a:pt x="333" y="113"/>
                    <a:pt x="333" y="113"/>
                  </a:cubicBezTo>
                  <a:cubicBezTo>
                    <a:pt x="320" y="117"/>
                    <a:pt x="320" y="117"/>
                    <a:pt x="320" y="117"/>
                  </a:cubicBezTo>
                  <a:cubicBezTo>
                    <a:pt x="320" y="117"/>
                    <a:pt x="322" y="104"/>
                    <a:pt x="319" y="101"/>
                  </a:cubicBezTo>
                  <a:cubicBezTo>
                    <a:pt x="316" y="97"/>
                    <a:pt x="310" y="96"/>
                    <a:pt x="310" y="96"/>
                  </a:cubicBezTo>
                  <a:cubicBezTo>
                    <a:pt x="310" y="96"/>
                    <a:pt x="292" y="95"/>
                    <a:pt x="291" y="91"/>
                  </a:cubicBezTo>
                  <a:cubicBezTo>
                    <a:pt x="289" y="87"/>
                    <a:pt x="288" y="82"/>
                    <a:pt x="288" y="82"/>
                  </a:cubicBezTo>
                  <a:cubicBezTo>
                    <a:pt x="280" y="80"/>
                    <a:pt x="280" y="80"/>
                    <a:pt x="280" y="80"/>
                  </a:cubicBezTo>
                  <a:cubicBezTo>
                    <a:pt x="280" y="80"/>
                    <a:pt x="289" y="73"/>
                    <a:pt x="283" y="70"/>
                  </a:cubicBezTo>
                  <a:cubicBezTo>
                    <a:pt x="276" y="66"/>
                    <a:pt x="265" y="64"/>
                    <a:pt x="265" y="64"/>
                  </a:cubicBezTo>
                  <a:cubicBezTo>
                    <a:pt x="267" y="46"/>
                    <a:pt x="267" y="46"/>
                    <a:pt x="267" y="46"/>
                  </a:cubicBezTo>
                  <a:cubicBezTo>
                    <a:pt x="255" y="30"/>
                    <a:pt x="255" y="30"/>
                    <a:pt x="255" y="30"/>
                  </a:cubicBezTo>
                  <a:cubicBezTo>
                    <a:pt x="255" y="30"/>
                    <a:pt x="263" y="21"/>
                    <a:pt x="256" y="14"/>
                  </a:cubicBezTo>
                  <a:cubicBezTo>
                    <a:pt x="250" y="8"/>
                    <a:pt x="244" y="11"/>
                    <a:pt x="238" y="8"/>
                  </a:cubicBezTo>
                  <a:cubicBezTo>
                    <a:pt x="233" y="3"/>
                    <a:pt x="225" y="3"/>
                    <a:pt x="219" y="7"/>
                  </a:cubicBezTo>
                  <a:cubicBezTo>
                    <a:pt x="211" y="10"/>
                    <a:pt x="205" y="12"/>
                    <a:pt x="205" y="12"/>
                  </a:cubicBezTo>
                  <a:cubicBezTo>
                    <a:pt x="205" y="12"/>
                    <a:pt x="211" y="20"/>
                    <a:pt x="202" y="20"/>
                  </a:cubicBezTo>
                  <a:cubicBezTo>
                    <a:pt x="191" y="18"/>
                    <a:pt x="203" y="9"/>
                    <a:pt x="197" y="5"/>
                  </a:cubicBezTo>
                  <a:cubicBezTo>
                    <a:pt x="192" y="0"/>
                    <a:pt x="178" y="2"/>
                    <a:pt x="177" y="5"/>
                  </a:cubicBezTo>
                  <a:cubicBezTo>
                    <a:pt x="175" y="6"/>
                    <a:pt x="176" y="12"/>
                    <a:pt x="171" y="11"/>
                  </a:cubicBezTo>
                  <a:cubicBezTo>
                    <a:pt x="164" y="10"/>
                    <a:pt x="172" y="2"/>
                    <a:pt x="167" y="1"/>
                  </a:cubicBezTo>
                  <a:cubicBezTo>
                    <a:pt x="161" y="0"/>
                    <a:pt x="155" y="5"/>
                    <a:pt x="152" y="5"/>
                  </a:cubicBezTo>
                  <a:cubicBezTo>
                    <a:pt x="149" y="5"/>
                    <a:pt x="147" y="3"/>
                    <a:pt x="145" y="3"/>
                  </a:cubicBezTo>
                  <a:cubicBezTo>
                    <a:pt x="143" y="6"/>
                    <a:pt x="141" y="6"/>
                    <a:pt x="141" y="6"/>
                  </a:cubicBezTo>
                  <a:cubicBezTo>
                    <a:pt x="132" y="20"/>
                    <a:pt x="132" y="20"/>
                    <a:pt x="132" y="20"/>
                  </a:cubicBezTo>
                  <a:cubicBezTo>
                    <a:pt x="132" y="20"/>
                    <a:pt x="135" y="26"/>
                    <a:pt x="132" y="29"/>
                  </a:cubicBezTo>
                  <a:cubicBezTo>
                    <a:pt x="129" y="31"/>
                    <a:pt x="125" y="30"/>
                    <a:pt x="125" y="30"/>
                  </a:cubicBezTo>
                  <a:cubicBezTo>
                    <a:pt x="125" y="30"/>
                    <a:pt x="122" y="31"/>
                    <a:pt x="120" y="31"/>
                  </a:cubicBezTo>
                  <a:cubicBezTo>
                    <a:pt x="118" y="31"/>
                    <a:pt x="113" y="28"/>
                    <a:pt x="113" y="28"/>
                  </a:cubicBezTo>
                  <a:cubicBezTo>
                    <a:pt x="109" y="30"/>
                    <a:pt x="109" y="30"/>
                    <a:pt x="109" y="30"/>
                  </a:cubicBezTo>
                  <a:cubicBezTo>
                    <a:pt x="109" y="30"/>
                    <a:pt x="109" y="37"/>
                    <a:pt x="106" y="39"/>
                  </a:cubicBezTo>
                  <a:cubicBezTo>
                    <a:pt x="104" y="42"/>
                    <a:pt x="100" y="41"/>
                    <a:pt x="100" y="41"/>
                  </a:cubicBezTo>
                  <a:cubicBezTo>
                    <a:pt x="96" y="44"/>
                    <a:pt x="96" y="44"/>
                    <a:pt x="96" y="44"/>
                  </a:cubicBezTo>
                  <a:cubicBezTo>
                    <a:pt x="96" y="50"/>
                    <a:pt x="96" y="50"/>
                    <a:pt x="96" y="50"/>
                  </a:cubicBezTo>
                  <a:cubicBezTo>
                    <a:pt x="94" y="56"/>
                    <a:pt x="94" y="56"/>
                    <a:pt x="94" y="56"/>
                  </a:cubicBezTo>
                  <a:cubicBezTo>
                    <a:pt x="93" y="66"/>
                    <a:pt x="93" y="66"/>
                    <a:pt x="93" y="66"/>
                  </a:cubicBezTo>
                  <a:cubicBezTo>
                    <a:pt x="93" y="66"/>
                    <a:pt x="106" y="61"/>
                    <a:pt x="107" y="64"/>
                  </a:cubicBezTo>
                  <a:cubicBezTo>
                    <a:pt x="108" y="68"/>
                    <a:pt x="104" y="73"/>
                    <a:pt x="104" y="73"/>
                  </a:cubicBezTo>
                  <a:cubicBezTo>
                    <a:pt x="104" y="78"/>
                    <a:pt x="104" y="78"/>
                    <a:pt x="104" y="78"/>
                  </a:cubicBezTo>
                  <a:cubicBezTo>
                    <a:pt x="89" y="82"/>
                    <a:pt x="89" y="82"/>
                    <a:pt x="89" y="82"/>
                  </a:cubicBezTo>
                  <a:cubicBezTo>
                    <a:pt x="89" y="82"/>
                    <a:pt x="90" y="92"/>
                    <a:pt x="86" y="94"/>
                  </a:cubicBezTo>
                  <a:cubicBezTo>
                    <a:pt x="81" y="95"/>
                    <a:pt x="74" y="100"/>
                    <a:pt x="74" y="104"/>
                  </a:cubicBezTo>
                  <a:cubicBezTo>
                    <a:pt x="74" y="109"/>
                    <a:pt x="77" y="121"/>
                    <a:pt x="77" y="121"/>
                  </a:cubicBezTo>
                  <a:cubicBezTo>
                    <a:pt x="74" y="137"/>
                    <a:pt x="74" y="137"/>
                    <a:pt x="74" y="137"/>
                  </a:cubicBezTo>
                  <a:cubicBezTo>
                    <a:pt x="74" y="137"/>
                    <a:pt x="83" y="136"/>
                    <a:pt x="83" y="141"/>
                  </a:cubicBezTo>
                  <a:cubicBezTo>
                    <a:pt x="85" y="148"/>
                    <a:pt x="78" y="153"/>
                    <a:pt x="75" y="150"/>
                  </a:cubicBezTo>
                  <a:cubicBezTo>
                    <a:pt x="72" y="147"/>
                    <a:pt x="76" y="141"/>
                    <a:pt x="72" y="142"/>
                  </a:cubicBezTo>
                  <a:cubicBezTo>
                    <a:pt x="67" y="142"/>
                    <a:pt x="61" y="144"/>
                    <a:pt x="61" y="144"/>
                  </a:cubicBezTo>
                  <a:cubicBezTo>
                    <a:pt x="57" y="154"/>
                    <a:pt x="57" y="154"/>
                    <a:pt x="57" y="154"/>
                  </a:cubicBezTo>
                  <a:cubicBezTo>
                    <a:pt x="57" y="154"/>
                    <a:pt x="49" y="151"/>
                    <a:pt x="47" y="154"/>
                  </a:cubicBezTo>
                  <a:cubicBezTo>
                    <a:pt x="46" y="156"/>
                    <a:pt x="53" y="165"/>
                    <a:pt x="49" y="166"/>
                  </a:cubicBezTo>
                  <a:cubicBezTo>
                    <a:pt x="45" y="168"/>
                    <a:pt x="41" y="166"/>
                    <a:pt x="41" y="166"/>
                  </a:cubicBezTo>
                  <a:cubicBezTo>
                    <a:pt x="34" y="174"/>
                    <a:pt x="34" y="174"/>
                    <a:pt x="34" y="174"/>
                  </a:cubicBezTo>
                  <a:cubicBezTo>
                    <a:pt x="27" y="171"/>
                    <a:pt x="27" y="171"/>
                    <a:pt x="27" y="171"/>
                  </a:cubicBezTo>
                  <a:cubicBezTo>
                    <a:pt x="20" y="173"/>
                    <a:pt x="20" y="173"/>
                    <a:pt x="20" y="173"/>
                  </a:cubicBezTo>
                  <a:cubicBezTo>
                    <a:pt x="13" y="171"/>
                    <a:pt x="13" y="171"/>
                    <a:pt x="13" y="171"/>
                  </a:cubicBezTo>
                  <a:cubicBezTo>
                    <a:pt x="12" y="175"/>
                    <a:pt x="12" y="175"/>
                    <a:pt x="12" y="175"/>
                  </a:cubicBezTo>
                  <a:cubicBezTo>
                    <a:pt x="0" y="176"/>
                    <a:pt x="0" y="176"/>
                    <a:pt x="0" y="176"/>
                  </a:cubicBezTo>
                  <a:cubicBezTo>
                    <a:pt x="8" y="189"/>
                    <a:pt x="8" y="189"/>
                    <a:pt x="8" y="189"/>
                  </a:cubicBezTo>
                  <a:cubicBezTo>
                    <a:pt x="8" y="189"/>
                    <a:pt x="9" y="195"/>
                    <a:pt x="11" y="201"/>
                  </a:cubicBezTo>
                  <a:cubicBezTo>
                    <a:pt x="12" y="207"/>
                    <a:pt x="27" y="225"/>
                    <a:pt x="27" y="225"/>
                  </a:cubicBezTo>
                  <a:cubicBezTo>
                    <a:pt x="25" y="229"/>
                    <a:pt x="25" y="229"/>
                    <a:pt x="25" y="229"/>
                  </a:cubicBezTo>
                  <a:cubicBezTo>
                    <a:pt x="30" y="237"/>
                    <a:pt x="30" y="237"/>
                    <a:pt x="30" y="237"/>
                  </a:cubicBezTo>
                  <a:cubicBezTo>
                    <a:pt x="28" y="238"/>
                    <a:pt x="28" y="238"/>
                    <a:pt x="28" y="238"/>
                  </a:cubicBezTo>
                  <a:cubicBezTo>
                    <a:pt x="30" y="257"/>
                    <a:pt x="30" y="257"/>
                    <a:pt x="30" y="257"/>
                  </a:cubicBezTo>
                  <a:cubicBezTo>
                    <a:pt x="30" y="257"/>
                    <a:pt x="18" y="260"/>
                    <a:pt x="12" y="265"/>
                  </a:cubicBezTo>
                  <a:cubicBezTo>
                    <a:pt x="6" y="271"/>
                    <a:pt x="5" y="286"/>
                    <a:pt x="5" y="286"/>
                  </a:cubicBezTo>
                  <a:cubicBezTo>
                    <a:pt x="5" y="286"/>
                    <a:pt x="12" y="286"/>
                    <a:pt x="22" y="291"/>
                  </a:cubicBezTo>
                  <a:cubicBezTo>
                    <a:pt x="31" y="294"/>
                    <a:pt x="29" y="299"/>
                    <a:pt x="29" y="299"/>
                  </a:cubicBezTo>
                  <a:cubicBezTo>
                    <a:pt x="27" y="307"/>
                    <a:pt x="27" y="307"/>
                    <a:pt x="27" y="307"/>
                  </a:cubicBezTo>
                  <a:cubicBezTo>
                    <a:pt x="30" y="313"/>
                    <a:pt x="30" y="313"/>
                    <a:pt x="30" y="313"/>
                  </a:cubicBezTo>
                  <a:cubicBezTo>
                    <a:pt x="26" y="317"/>
                    <a:pt x="26" y="317"/>
                    <a:pt x="26" y="317"/>
                  </a:cubicBezTo>
                  <a:cubicBezTo>
                    <a:pt x="26" y="317"/>
                    <a:pt x="26" y="323"/>
                    <a:pt x="28" y="326"/>
                  </a:cubicBezTo>
                  <a:cubicBezTo>
                    <a:pt x="29" y="327"/>
                    <a:pt x="30" y="329"/>
                    <a:pt x="31" y="330"/>
                  </a:cubicBezTo>
                  <a:cubicBezTo>
                    <a:pt x="31" y="328"/>
                    <a:pt x="31" y="321"/>
                    <a:pt x="36" y="321"/>
                  </a:cubicBezTo>
                  <a:cubicBezTo>
                    <a:pt x="41" y="321"/>
                    <a:pt x="42" y="326"/>
                    <a:pt x="50" y="320"/>
                  </a:cubicBezTo>
                  <a:cubicBezTo>
                    <a:pt x="59" y="314"/>
                    <a:pt x="51" y="307"/>
                    <a:pt x="59" y="302"/>
                  </a:cubicBezTo>
                  <a:cubicBezTo>
                    <a:pt x="66" y="297"/>
                    <a:pt x="72" y="300"/>
                    <a:pt x="80" y="296"/>
                  </a:cubicBezTo>
                  <a:cubicBezTo>
                    <a:pt x="89" y="292"/>
                    <a:pt x="90" y="291"/>
                    <a:pt x="98" y="292"/>
                  </a:cubicBezTo>
                  <a:cubicBezTo>
                    <a:pt x="107" y="293"/>
                    <a:pt x="110" y="290"/>
                    <a:pt x="115" y="288"/>
                  </a:cubicBezTo>
                  <a:cubicBezTo>
                    <a:pt x="121" y="286"/>
                    <a:pt x="129" y="288"/>
                    <a:pt x="129" y="288"/>
                  </a:cubicBezTo>
                  <a:cubicBezTo>
                    <a:pt x="139" y="288"/>
                    <a:pt x="139" y="288"/>
                    <a:pt x="139" y="288"/>
                  </a:cubicBezTo>
                  <a:cubicBezTo>
                    <a:pt x="145" y="292"/>
                    <a:pt x="145" y="292"/>
                    <a:pt x="145" y="292"/>
                  </a:cubicBezTo>
                  <a:cubicBezTo>
                    <a:pt x="152" y="288"/>
                    <a:pt x="152" y="288"/>
                    <a:pt x="152" y="288"/>
                  </a:cubicBezTo>
                  <a:cubicBezTo>
                    <a:pt x="163" y="293"/>
                    <a:pt x="163" y="293"/>
                    <a:pt x="163" y="293"/>
                  </a:cubicBezTo>
                  <a:cubicBezTo>
                    <a:pt x="163" y="293"/>
                    <a:pt x="169" y="281"/>
                    <a:pt x="174" y="288"/>
                  </a:cubicBezTo>
                  <a:cubicBezTo>
                    <a:pt x="179" y="293"/>
                    <a:pt x="176" y="298"/>
                    <a:pt x="184" y="296"/>
                  </a:cubicBezTo>
                  <a:cubicBezTo>
                    <a:pt x="192" y="294"/>
                    <a:pt x="196" y="295"/>
                    <a:pt x="196" y="295"/>
                  </a:cubicBezTo>
                  <a:cubicBezTo>
                    <a:pt x="196" y="295"/>
                    <a:pt x="197" y="301"/>
                    <a:pt x="201" y="301"/>
                  </a:cubicBezTo>
                  <a:cubicBezTo>
                    <a:pt x="204" y="301"/>
                    <a:pt x="201" y="293"/>
                    <a:pt x="201" y="293"/>
                  </a:cubicBezTo>
                  <a:cubicBezTo>
                    <a:pt x="209" y="293"/>
                    <a:pt x="209" y="293"/>
                    <a:pt x="209" y="293"/>
                  </a:cubicBezTo>
                  <a:cubicBezTo>
                    <a:pt x="218" y="285"/>
                    <a:pt x="218" y="285"/>
                    <a:pt x="218" y="285"/>
                  </a:cubicBezTo>
                  <a:cubicBezTo>
                    <a:pt x="223" y="293"/>
                    <a:pt x="223" y="293"/>
                    <a:pt x="223" y="293"/>
                  </a:cubicBezTo>
                  <a:cubicBezTo>
                    <a:pt x="226" y="288"/>
                    <a:pt x="226" y="288"/>
                    <a:pt x="226" y="288"/>
                  </a:cubicBezTo>
                  <a:cubicBezTo>
                    <a:pt x="235" y="286"/>
                    <a:pt x="235" y="286"/>
                    <a:pt x="235" y="286"/>
                  </a:cubicBezTo>
                  <a:cubicBezTo>
                    <a:pt x="235" y="286"/>
                    <a:pt x="233" y="295"/>
                    <a:pt x="238" y="294"/>
                  </a:cubicBezTo>
                  <a:cubicBezTo>
                    <a:pt x="243" y="293"/>
                    <a:pt x="242" y="285"/>
                    <a:pt x="242" y="285"/>
                  </a:cubicBezTo>
                  <a:cubicBezTo>
                    <a:pt x="251" y="283"/>
                    <a:pt x="251" y="283"/>
                    <a:pt x="251" y="283"/>
                  </a:cubicBezTo>
                  <a:cubicBezTo>
                    <a:pt x="253" y="277"/>
                    <a:pt x="253" y="277"/>
                    <a:pt x="253" y="277"/>
                  </a:cubicBezTo>
                  <a:cubicBezTo>
                    <a:pt x="259" y="280"/>
                    <a:pt x="259" y="280"/>
                    <a:pt x="259" y="280"/>
                  </a:cubicBezTo>
                  <a:cubicBezTo>
                    <a:pt x="259" y="280"/>
                    <a:pt x="259" y="293"/>
                    <a:pt x="265" y="292"/>
                  </a:cubicBezTo>
                  <a:cubicBezTo>
                    <a:pt x="270" y="292"/>
                    <a:pt x="270" y="284"/>
                    <a:pt x="270" y="284"/>
                  </a:cubicBezTo>
                  <a:cubicBezTo>
                    <a:pt x="279" y="280"/>
                    <a:pt x="279" y="280"/>
                    <a:pt x="279" y="280"/>
                  </a:cubicBezTo>
                  <a:cubicBezTo>
                    <a:pt x="282" y="283"/>
                    <a:pt x="282" y="283"/>
                    <a:pt x="282" y="283"/>
                  </a:cubicBezTo>
                  <a:cubicBezTo>
                    <a:pt x="282" y="283"/>
                    <a:pt x="295" y="269"/>
                    <a:pt x="302" y="276"/>
                  </a:cubicBezTo>
                  <a:cubicBezTo>
                    <a:pt x="307" y="281"/>
                    <a:pt x="313" y="291"/>
                    <a:pt x="317" y="286"/>
                  </a:cubicBezTo>
                  <a:cubicBezTo>
                    <a:pt x="320" y="281"/>
                    <a:pt x="310" y="279"/>
                    <a:pt x="311" y="265"/>
                  </a:cubicBezTo>
                  <a:cubicBezTo>
                    <a:pt x="312" y="252"/>
                    <a:pt x="313" y="233"/>
                    <a:pt x="324" y="232"/>
                  </a:cubicBezTo>
                  <a:cubicBezTo>
                    <a:pt x="335" y="231"/>
                    <a:pt x="337" y="225"/>
                    <a:pt x="337" y="225"/>
                  </a:cubicBezTo>
                  <a:cubicBezTo>
                    <a:pt x="347" y="225"/>
                    <a:pt x="347" y="225"/>
                    <a:pt x="347" y="225"/>
                  </a:cubicBezTo>
                  <a:cubicBezTo>
                    <a:pt x="351" y="221"/>
                    <a:pt x="351" y="221"/>
                    <a:pt x="351" y="221"/>
                  </a:cubicBezTo>
                  <a:cubicBezTo>
                    <a:pt x="339" y="212"/>
                    <a:pt x="339" y="212"/>
                    <a:pt x="339" y="212"/>
                  </a:cubicBezTo>
                  <a:cubicBezTo>
                    <a:pt x="339" y="212"/>
                    <a:pt x="338" y="200"/>
                    <a:pt x="335" y="196"/>
                  </a:cubicBezTo>
                  <a:cubicBezTo>
                    <a:pt x="333" y="192"/>
                    <a:pt x="331" y="191"/>
                    <a:pt x="331" y="191"/>
                  </a:cubicBezTo>
                  <a:cubicBezTo>
                    <a:pt x="331" y="191"/>
                    <a:pt x="333" y="185"/>
                    <a:pt x="326" y="180"/>
                  </a:cubicBezTo>
                  <a:cubicBezTo>
                    <a:pt x="321" y="175"/>
                    <a:pt x="313" y="173"/>
                    <a:pt x="313" y="173"/>
                  </a:cubicBezTo>
                  <a:cubicBezTo>
                    <a:pt x="316" y="166"/>
                    <a:pt x="316" y="166"/>
                    <a:pt x="316" y="166"/>
                  </a:cubicBezTo>
                  <a:cubicBezTo>
                    <a:pt x="315" y="158"/>
                    <a:pt x="315" y="158"/>
                    <a:pt x="315" y="158"/>
                  </a:cubicBezTo>
                  <a:cubicBezTo>
                    <a:pt x="326" y="155"/>
                    <a:pt x="326" y="155"/>
                    <a:pt x="326" y="155"/>
                  </a:cubicBezTo>
                  <a:cubicBezTo>
                    <a:pt x="326" y="155"/>
                    <a:pt x="335" y="163"/>
                    <a:pt x="344" y="157"/>
                  </a:cubicBezTo>
                  <a:cubicBezTo>
                    <a:pt x="353" y="153"/>
                    <a:pt x="356" y="145"/>
                    <a:pt x="356" y="145"/>
                  </a:cubicBezTo>
                  <a:cubicBezTo>
                    <a:pt x="354" y="140"/>
                    <a:pt x="354" y="140"/>
                    <a:pt x="354" y="140"/>
                  </a:cubicBezTo>
                  <a:lnTo>
                    <a:pt x="365" y="13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6" name="Latvia" descr="© INSCALE GmbH, 05.05.2010&#10;http://www.presentationload.com/">
              <a:extLst>
                <a:ext uri="{FF2B5EF4-FFF2-40B4-BE49-F238E27FC236}">
                  <a16:creationId xmlns:a16="http://schemas.microsoft.com/office/drawing/2014/main" id="{17808A63-9361-4958-9546-C059884CF39F}"/>
                </a:ext>
              </a:extLst>
            </p:cNvPr>
            <p:cNvSpPr>
              <a:spLocks/>
            </p:cNvSpPr>
            <p:nvPr/>
          </p:nvSpPr>
          <p:spPr bwMode="gray">
            <a:xfrm>
              <a:off x="6141115" y="2790118"/>
              <a:ext cx="743345" cy="420638"/>
            </a:xfrm>
            <a:custGeom>
              <a:avLst/>
              <a:gdLst/>
              <a:ahLst/>
              <a:cxnLst>
                <a:cxn ang="0">
                  <a:pos x="264" y="89"/>
                </a:cxn>
                <a:cxn ang="0">
                  <a:pos x="259" y="74"/>
                </a:cxn>
                <a:cxn ang="0">
                  <a:pos x="255" y="68"/>
                </a:cxn>
                <a:cxn ang="0">
                  <a:pos x="249" y="61"/>
                </a:cxn>
                <a:cxn ang="0">
                  <a:pos x="237" y="61"/>
                </a:cxn>
                <a:cxn ang="0">
                  <a:pos x="237" y="46"/>
                </a:cxn>
                <a:cxn ang="0">
                  <a:pos x="240" y="31"/>
                </a:cxn>
                <a:cxn ang="0">
                  <a:pos x="225" y="25"/>
                </a:cxn>
                <a:cxn ang="0">
                  <a:pos x="212" y="20"/>
                </a:cxn>
                <a:cxn ang="0">
                  <a:pos x="190" y="26"/>
                </a:cxn>
                <a:cxn ang="0">
                  <a:pos x="177" y="23"/>
                </a:cxn>
                <a:cxn ang="0">
                  <a:pos x="167" y="13"/>
                </a:cxn>
                <a:cxn ang="0">
                  <a:pos x="161" y="11"/>
                </a:cxn>
                <a:cxn ang="0">
                  <a:pos x="153" y="9"/>
                </a:cxn>
                <a:cxn ang="0">
                  <a:pos x="146" y="4"/>
                </a:cxn>
                <a:cxn ang="0">
                  <a:pos x="139" y="5"/>
                </a:cxn>
                <a:cxn ang="0">
                  <a:pos x="132" y="0"/>
                </a:cxn>
                <a:cxn ang="0">
                  <a:pos x="121" y="7"/>
                </a:cxn>
                <a:cxn ang="0">
                  <a:pos x="115" y="11"/>
                </a:cxn>
                <a:cxn ang="0">
                  <a:pos x="111" y="18"/>
                </a:cxn>
                <a:cxn ang="0">
                  <a:pos x="109" y="23"/>
                </a:cxn>
                <a:cxn ang="0">
                  <a:pos x="117" y="60"/>
                </a:cxn>
                <a:cxn ang="0">
                  <a:pos x="95" y="79"/>
                </a:cxn>
                <a:cxn ang="0">
                  <a:pos x="78" y="75"/>
                </a:cxn>
                <a:cxn ang="0">
                  <a:pos x="73" y="62"/>
                </a:cxn>
                <a:cxn ang="0">
                  <a:pos x="65" y="56"/>
                </a:cxn>
                <a:cxn ang="0">
                  <a:pos x="51" y="46"/>
                </a:cxn>
                <a:cxn ang="0">
                  <a:pos x="18" y="54"/>
                </a:cxn>
                <a:cxn ang="0">
                  <a:pos x="12" y="88"/>
                </a:cxn>
                <a:cxn ang="0">
                  <a:pos x="2" y="116"/>
                </a:cxn>
                <a:cxn ang="0">
                  <a:pos x="2" y="127"/>
                </a:cxn>
                <a:cxn ang="0">
                  <a:pos x="4" y="123"/>
                </a:cxn>
                <a:cxn ang="0">
                  <a:pos x="3" y="132"/>
                </a:cxn>
                <a:cxn ang="0">
                  <a:pos x="0" y="135"/>
                </a:cxn>
                <a:cxn ang="0">
                  <a:pos x="5" y="151"/>
                </a:cxn>
                <a:cxn ang="0">
                  <a:pos x="10" y="149"/>
                </a:cxn>
                <a:cxn ang="0">
                  <a:pos x="21" y="133"/>
                </a:cxn>
                <a:cxn ang="0">
                  <a:pos x="33" y="127"/>
                </a:cxn>
                <a:cxn ang="0">
                  <a:pos x="41" y="123"/>
                </a:cxn>
                <a:cxn ang="0">
                  <a:pos x="63" y="125"/>
                </a:cxn>
                <a:cxn ang="0">
                  <a:pos x="75" y="119"/>
                </a:cxn>
                <a:cxn ang="0">
                  <a:pos x="80" y="125"/>
                </a:cxn>
                <a:cxn ang="0">
                  <a:pos x="88" y="119"/>
                </a:cxn>
                <a:cxn ang="0">
                  <a:pos x="99" y="117"/>
                </a:cxn>
                <a:cxn ang="0">
                  <a:pos x="118" y="122"/>
                </a:cxn>
                <a:cxn ang="0">
                  <a:pos x="129" y="120"/>
                </a:cxn>
                <a:cxn ang="0">
                  <a:pos x="135" y="112"/>
                </a:cxn>
                <a:cxn ang="0">
                  <a:pos x="147" y="109"/>
                </a:cxn>
                <a:cxn ang="0">
                  <a:pos x="174" y="119"/>
                </a:cxn>
                <a:cxn ang="0">
                  <a:pos x="191" y="126"/>
                </a:cxn>
                <a:cxn ang="0">
                  <a:pos x="201" y="136"/>
                </a:cxn>
                <a:cxn ang="0">
                  <a:pos x="215" y="143"/>
                </a:cxn>
                <a:cxn ang="0">
                  <a:pos x="225" y="138"/>
                </a:cxn>
                <a:cxn ang="0">
                  <a:pos x="232" y="127"/>
                </a:cxn>
                <a:cxn ang="0">
                  <a:pos x="244" y="129"/>
                </a:cxn>
                <a:cxn ang="0">
                  <a:pos x="251" y="119"/>
                </a:cxn>
                <a:cxn ang="0">
                  <a:pos x="265" y="101"/>
                </a:cxn>
              </a:cxnLst>
              <a:rect l="0" t="0" r="r" b="b"/>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7" name="Moldova" descr="© INSCALE GmbH, 05.05.2010&#10;http://www.presentationload.com/">
              <a:extLst>
                <a:ext uri="{FF2B5EF4-FFF2-40B4-BE49-F238E27FC236}">
                  <a16:creationId xmlns:a16="http://schemas.microsoft.com/office/drawing/2014/main" id="{8E812196-4A3C-4CD3-BD52-4718B249A716}"/>
                </a:ext>
              </a:extLst>
            </p:cNvPr>
            <p:cNvSpPr>
              <a:spLocks/>
            </p:cNvSpPr>
            <p:nvPr/>
          </p:nvSpPr>
          <p:spPr bwMode="gray">
            <a:xfrm>
              <a:off x="7020927" y="4426117"/>
              <a:ext cx="502520" cy="523390"/>
            </a:xfrm>
            <a:custGeom>
              <a:avLst/>
              <a:gdLst/>
              <a:ahLst/>
              <a:cxnLst>
                <a:cxn ang="0">
                  <a:pos x="7" y="22"/>
                </a:cxn>
                <a:cxn ang="0">
                  <a:pos x="4" y="22"/>
                </a:cxn>
                <a:cxn ang="0">
                  <a:pos x="4" y="25"/>
                </a:cxn>
                <a:cxn ang="0">
                  <a:pos x="7" y="25"/>
                </a:cxn>
                <a:cxn ang="0">
                  <a:pos x="28" y="41"/>
                </a:cxn>
                <a:cxn ang="0">
                  <a:pos x="47" y="63"/>
                </a:cxn>
                <a:cxn ang="0">
                  <a:pos x="69" y="88"/>
                </a:cxn>
                <a:cxn ang="0">
                  <a:pos x="83" y="94"/>
                </a:cxn>
                <a:cxn ang="0">
                  <a:pos x="87" y="106"/>
                </a:cxn>
                <a:cxn ang="0">
                  <a:pos x="97" y="117"/>
                </a:cxn>
                <a:cxn ang="0">
                  <a:pos x="98" y="139"/>
                </a:cxn>
                <a:cxn ang="0">
                  <a:pos x="94" y="142"/>
                </a:cxn>
                <a:cxn ang="0">
                  <a:pos x="98" y="159"/>
                </a:cxn>
                <a:cxn ang="0">
                  <a:pos x="105" y="179"/>
                </a:cxn>
                <a:cxn ang="0">
                  <a:pos x="102" y="185"/>
                </a:cxn>
                <a:cxn ang="0">
                  <a:pos x="109" y="188"/>
                </a:cxn>
                <a:cxn ang="0">
                  <a:pos x="112" y="185"/>
                </a:cxn>
                <a:cxn ang="0">
                  <a:pos x="124" y="183"/>
                </a:cxn>
                <a:cxn ang="0">
                  <a:pos x="119" y="171"/>
                </a:cxn>
                <a:cxn ang="0">
                  <a:pos x="130" y="159"/>
                </a:cxn>
                <a:cxn ang="0">
                  <a:pos x="127" y="154"/>
                </a:cxn>
                <a:cxn ang="0">
                  <a:pos x="136" y="148"/>
                </a:cxn>
                <a:cxn ang="0">
                  <a:pos x="136" y="134"/>
                </a:cxn>
                <a:cxn ang="0">
                  <a:pos x="128" y="116"/>
                </a:cxn>
                <a:cxn ang="0">
                  <a:pos x="142" y="121"/>
                </a:cxn>
                <a:cxn ang="0">
                  <a:pos x="148" y="112"/>
                </a:cxn>
                <a:cxn ang="0">
                  <a:pos x="160" y="118"/>
                </a:cxn>
                <a:cxn ang="0">
                  <a:pos x="164" y="110"/>
                </a:cxn>
                <a:cxn ang="0">
                  <a:pos x="169" y="116"/>
                </a:cxn>
                <a:cxn ang="0">
                  <a:pos x="180" y="110"/>
                </a:cxn>
                <a:cxn ang="0">
                  <a:pos x="169" y="106"/>
                </a:cxn>
                <a:cxn ang="0">
                  <a:pos x="164" y="84"/>
                </a:cxn>
                <a:cxn ang="0">
                  <a:pos x="151" y="80"/>
                </a:cxn>
                <a:cxn ang="0">
                  <a:pos x="145" y="63"/>
                </a:cxn>
                <a:cxn ang="0">
                  <a:pos x="141" y="55"/>
                </a:cxn>
                <a:cxn ang="0">
                  <a:pos x="138" y="60"/>
                </a:cxn>
                <a:cxn ang="0">
                  <a:pos x="129" y="54"/>
                </a:cxn>
                <a:cxn ang="0">
                  <a:pos x="124" y="54"/>
                </a:cxn>
                <a:cxn ang="0">
                  <a:pos x="120" y="47"/>
                </a:cxn>
                <a:cxn ang="0">
                  <a:pos x="122" y="34"/>
                </a:cxn>
                <a:cxn ang="0">
                  <a:pos x="113" y="18"/>
                </a:cxn>
                <a:cxn ang="0">
                  <a:pos x="110" y="23"/>
                </a:cxn>
                <a:cxn ang="0">
                  <a:pos x="103" y="24"/>
                </a:cxn>
                <a:cxn ang="0">
                  <a:pos x="97" y="15"/>
                </a:cxn>
                <a:cxn ang="0">
                  <a:pos x="83" y="14"/>
                </a:cxn>
                <a:cxn ang="0">
                  <a:pos x="83" y="21"/>
                </a:cxn>
                <a:cxn ang="0">
                  <a:pos x="78" y="16"/>
                </a:cxn>
                <a:cxn ang="0">
                  <a:pos x="74" y="17"/>
                </a:cxn>
                <a:cxn ang="0">
                  <a:pos x="75" y="11"/>
                </a:cxn>
                <a:cxn ang="0">
                  <a:pos x="63" y="15"/>
                </a:cxn>
                <a:cxn ang="0">
                  <a:pos x="61" y="10"/>
                </a:cxn>
                <a:cxn ang="0">
                  <a:pos x="55" y="10"/>
                </a:cxn>
                <a:cxn ang="0">
                  <a:pos x="42" y="4"/>
                </a:cxn>
                <a:cxn ang="0">
                  <a:pos x="36" y="9"/>
                </a:cxn>
                <a:cxn ang="0">
                  <a:pos x="28" y="8"/>
                </a:cxn>
                <a:cxn ang="0">
                  <a:pos x="24" y="13"/>
                </a:cxn>
                <a:cxn ang="0">
                  <a:pos x="17" y="10"/>
                </a:cxn>
                <a:cxn ang="0">
                  <a:pos x="16" y="16"/>
                </a:cxn>
                <a:cxn ang="0">
                  <a:pos x="6" y="14"/>
                </a:cxn>
                <a:cxn ang="0">
                  <a:pos x="7" y="22"/>
                </a:cxn>
              </a:cxnLst>
              <a:rect l="0" t="0" r="r" b="b"/>
              <a:pathLst>
                <a:path w="180" h="188">
                  <a:moveTo>
                    <a:pt x="7" y="22"/>
                  </a:moveTo>
                  <a:cubicBezTo>
                    <a:pt x="4" y="22"/>
                    <a:pt x="4" y="22"/>
                    <a:pt x="4" y="22"/>
                  </a:cubicBezTo>
                  <a:cubicBezTo>
                    <a:pt x="4" y="25"/>
                    <a:pt x="4" y="25"/>
                    <a:pt x="4" y="25"/>
                  </a:cubicBezTo>
                  <a:cubicBezTo>
                    <a:pt x="7" y="25"/>
                    <a:pt x="7" y="25"/>
                    <a:pt x="7" y="25"/>
                  </a:cubicBezTo>
                  <a:cubicBezTo>
                    <a:pt x="7" y="25"/>
                    <a:pt x="22" y="27"/>
                    <a:pt x="28" y="41"/>
                  </a:cubicBezTo>
                  <a:cubicBezTo>
                    <a:pt x="36" y="56"/>
                    <a:pt x="41" y="59"/>
                    <a:pt x="47" y="63"/>
                  </a:cubicBezTo>
                  <a:cubicBezTo>
                    <a:pt x="53" y="69"/>
                    <a:pt x="69" y="88"/>
                    <a:pt x="69" y="88"/>
                  </a:cubicBezTo>
                  <a:cubicBezTo>
                    <a:pt x="69" y="88"/>
                    <a:pt x="82" y="90"/>
                    <a:pt x="83" y="94"/>
                  </a:cubicBezTo>
                  <a:cubicBezTo>
                    <a:pt x="86" y="99"/>
                    <a:pt x="87" y="106"/>
                    <a:pt x="87" y="106"/>
                  </a:cubicBezTo>
                  <a:cubicBezTo>
                    <a:pt x="87" y="106"/>
                    <a:pt x="95" y="108"/>
                    <a:pt x="97" y="117"/>
                  </a:cubicBezTo>
                  <a:cubicBezTo>
                    <a:pt x="98" y="125"/>
                    <a:pt x="98" y="139"/>
                    <a:pt x="98" y="139"/>
                  </a:cubicBezTo>
                  <a:cubicBezTo>
                    <a:pt x="94" y="142"/>
                    <a:pt x="94" y="142"/>
                    <a:pt x="94" y="142"/>
                  </a:cubicBezTo>
                  <a:cubicBezTo>
                    <a:pt x="98" y="159"/>
                    <a:pt x="98" y="159"/>
                    <a:pt x="98" y="159"/>
                  </a:cubicBezTo>
                  <a:cubicBezTo>
                    <a:pt x="105" y="179"/>
                    <a:pt x="105" y="179"/>
                    <a:pt x="105" y="179"/>
                  </a:cubicBezTo>
                  <a:cubicBezTo>
                    <a:pt x="102" y="185"/>
                    <a:pt x="102" y="185"/>
                    <a:pt x="102" y="185"/>
                  </a:cubicBezTo>
                  <a:cubicBezTo>
                    <a:pt x="109" y="188"/>
                    <a:pt x="109" y="188"/>
                    <a:pt x="109" y="188"/>
                  </a:cubicBezTo>
                  <a:cubicBezTo>
                    <a:pt x="112" y="185"/>
                    <a:pt x="112" y="185"/>
                    <a:pt x="112" y="185"/>
                  </a:cubicBezTo>
                  <a:cubicBezTo>
                    <a:pt x="112" y="185"/>
                    <a:pt x="121" y="187"/>
                    <a:pt x="124" y="183"/>
                  </a:cubicBezTo>
                  <a:cubicBezTo>
                    <a:pt x="127" y="180"/>
                    <a:pt x="119" y="171"/>
                    <a:pt x="119" y="171"/>
                  </a:cubicBezTo>
                  <a:cubicBezTo>
                    <a:pt x="130" y="159"/>
                    <a:pt x="130" y="159"/>
                    <a:pt x="130" y="159"/>
                  </a:cubicBezTo>
                  <a:cubicBezTo>
                    <a:pt x="127" y="154"/>
                    <a:pt x="127" y="154"/>
                    <a:pt x="127" y="154"/>
                  </a:cubicBezTo>
                  <a:cubicBezTo>
                    <a:pt x="136" y="148"/>
                    <a:pt x="136" y="148"/>
                    <a:pt x="136" y="148"/>
                  </a:cubicBezTo>
                  <a:cubicBezTo>
                    <a:pt x="136" y="134"/>
                    <a:pt x="136" y="134"/>
                    <a:pt x="136" y="134"/>
                  </a:cubicBezTo>
                  <a:cubicBezTo>
                    <a:pt x="136" y="134"/>
                    <a:pt x="123" y="121"/>
                    <a:pt x="128" y="116"/>
                  </a:cubicBezTo>
                  <a:cubicBezTo>
                    <a:pt x="144" y="103"/>
                    <a:pt x="139" y="121"/>
                    <a:pt x="142" y="121"/>
                  </a:cubicBezTo>
                  <a:cubicBezTo>
                    <a:pt x="145" y="121"/>
                    <a:pt x="148" y="112"/>
                    <a:pt x="148" y="112"/>
                  </a:cubicBezTo>
                  <a:cubicBezTo>
                    <a:pt x="148" y="112"/>
                    <a:pt x="156" y="119"/>
                    <a:pt x="160" y="118"/>
                  </a:cubicBezTo>
                  <a:cubicBezTo>
                    <a:pt x="164" y="117"/>
                    <a:pt x="162" y="110"/>
                    <a:pt x="164" y="110"/>
                  </a:cubicBezTo>
                  <a:cubicBezTo>
                    <a:pt x="167" y="110"/>
                    <a:pt x="169" y="116"/>
                    <a:pt x="169" y="116"/>
                  </a:cubicBezTo>
                  <a:cubicBezTo>
                    <a:pt x="180" y="110"/>
                    <a:pt x="180" y="110"/>
                    <a:pt x="180" y="110"/>
                  </a:cubicBezTo>
                  <a:cubicBezTo>
                    <a:pt x="180" y="110"/>
                    <a:pt x="173" y="107"/>
                    <a:pt x="169" y="106"/>
                  </a:cubicBezTo>
                  <a:cubicBezTo>
                    <a:pt x="164" y="105"/>
                    <a:pt x="169" y="89"/>
                    <a:pt x="164" y="84"/>
                  </a:cubicBezTo>
                  <a:cubicBezTo>
                    <a:pt x="161" y="77"/>
                    <a:pt x="157" y="81"/>
                    <a:pt x="151" y="80"/>
                  </a:cubicBezTo>
                  <a:cubicBezTo>
                    <a:pt x="143" y="79"/>
                    <a:pt x="145" y="63"/>
                    <a:pt x="145" y="63"/>
                  </a:cubicBezTo>
                  <a:cubicBezTo>
                    <a:pt x="141" y="55"/>
                    <a:pt x="141" y="55"/>
                    <a:pt x="141" y="55"/>
                  </a:cubicBezTo>
                  <a:cubicBezTo>
                    <a:pt x="138" y="60"/>
                    <a:pt x="138" y="60"/>
                    <a:pt x="138" y="60"/>
                  </a:cubicBezTo>
                  <a:cubicBezTo>
                    <a:pt x="138" y="60"/>
                    <a:pt x="130" y="55"/>
                    <a:pt x="129" y="54"/>
                  </a:cubicBezTo>
                  <a:cubicBezTo>
                    <a:pt x="128" y="53"/>
                    <a:pt x="124" y="54"/>
                    <a:pt x="124" y="54"/>
                  </a:cubicBezTo>
                  <a:cubicBezTo>
                    <a:pt x="120" y="47"/>
                    <a:pt x="120" y="47"/>
                    <a:pt x="120" y="47"/>
                  </a:cubicBezTo>
                  <a:cubicBezTo>
                    <a:pt x="120" y="47"/>
                    <a:pt x="122" y="41"/>
                    <a:pt x="122" y="34"/>
                  </a:cubicBezTo>
                  <a:cubicBezTo>
                    <a:pt x="122" y="29"/>
                    <a:pt x="113" y="18"/>
                    <a:pt x="113" y="18"/>
                  </a:cubicBezTo>
                  <a:cubicBezTo>
                    <a:pt x="110" y="23"/>
                    <a:pt x="110" y="23"/>
                    <a:pt x="110" y="23"/>
                  </a:cubicBezTo>
                  <a:cubicBezTo>
                    <a:pt x="103" y="24"/>
                    <a:pt x="103" y="24"/>
                    <a:pt x="103" y="24"/>
                  </a:cubicBezTo>
                  <a:cubicBezTo>
                    <a:pt x="97" y="15"/>
                    <a:pt x="97" y="15"/>
                    <a:pt x="97" y="15"/>
                  </a:cubicBezTo>
                  <a:cubicBezTo>
                    <a:pt x="97" y="15"/>
                    <a:pt x="87" y="14"/>
                    <a:pt x="83" y="14"/>
                  </a:cubicBezTo>
                  <a:cubicBezTo>
                    <a:pt x="80" y="14"/>
                    <a:pt x="83" y="21"/>
                    <a:pt x="83" y="21"/>
                  </a:cubicBezTo>
                  <a:cubicBezTo>
                    <a:pt x="78" y="16"/>
                    <a:pt x="78" y="16"/>
                    <a:pt x="78" y="16"/>
                  </a:cubicBezTo>
                  <a:cubicBezTo>
                    <a:pt x="74" y="17"/>
                    <a:pt x="74" y="17"/>
                    <a:pt x="74" y="17"/>
                  </a:cubicBezTo>
                  <a:cubicBezTo>
                    <a:pt x="75" y="11"/>
                    <a:pt x="75" y="11"/>
                    <a:pt x="75" y="11"/>
                  </a:cubicBezTo>
                  <a:cubicBezTo>
                    <a:pt x="63" y="15"/>
                    <a:pt x="63" y="15"/>
                    <a:pt x="63" y="15"/>
                  </a:cubicBezTo>
                  <a:cubicBezTo>
                    <a:pt x="61" y="10"/>
                    <a:pt x="61" y="10"/>
                    <a:pt x="61" y="10"/>
                  </a:cubicBezTo>
                  <a:cubicBezTo>
                    <a:pt x="55" y="10"/>
                    <a:pt x="55" y="10"/>
                    <a:pt x="55" y="10"/>
                  </a:cubicBezTo>
                  <a:cubicBezTo>
                    <a:pt x="55" y="10"/>
                    <a:pt x="49" y="6"/>
                    <a:pt x="42" y="4"/>
                  </a:cubicBezTo>
                  <a:cubicBezTo>
                    <a:pt x="33" y="0"/>
                    <a:pt x="36" y="9"/>
                    <a:pt x="36" y="9"/>
                  </a:cubicBezTo>
                  <a:cubicBezTo>
                    <a:pt x="28" y="8"/>
                    <a:pt x="28" y="8"/>
                    <a:pt x="28" y="8"/>
                  </a:cubicBezTo>
                  <a:cubicBezTo>
                    <a:pt x="24" y="13"/>
                    <a:pt x="24" y="13"/>
                    <a:pt x="24" y="13"/>
                  </a:cubicBezTo>
                  <a:cubicBezTo>
                    <a:pt x="17" y="10"/>
                    <a:pt x="17" y="10"/>
                    <a:pt x="17" y="10"/>
                  </a:cubicBezTo>
                  <a:cubicBezTo>
                    <a:pt x="17" y="10"/>
                    <a:pt x="19" y="16"/>
                    <a:pt x="16" y="16"/>
                  </a:cubicBezTo>
                  <a:cubicBezTo>
                    <a:pt x="13" y="16"/>
                    <a:pt x="12" y="12"/>
                    <a:pt x="6" y="14"/>
                  </a:cubicBezTo>
                  <a:cubicBezTo>
                    <a:pt x="0" y="15"/>
                    <a:pt x="7" y="22"/>
                    <a:pt x="7" y="22"/>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8" name="Bulgaria" descr="© INSCALE GmbH, 05.05.2010&#10;http://www.presentationload.com/">
              <a:extLst>
                <a:ext uri="{FF2B5EF4-FFF2-40B4-BE49-F238E27FC236}">
                  <a16:creationId xmlns:a16="http://schemas.microsoft.com/office/drawing/2014/main" id="{E078BC79-8354-4BB8-9FB8-E61AEB6D1DEA}"/>
                </a:ext>
              </a:extLst>
            </p:cNvPr>
            <p:cNvSpPr>
              <a:spLocks/>
            </p:cNvSpPr>
            <p:nvPr/>
          </p:nvSpPr>
          <p:spPr bwMode="gray">
            <a:xfrm>
              <a:off x="6619554" y="5211203"/>
              <a:ext cx="836462" cy="610087"/>
            </a:xfrm>
            <a:custGeom>
              <a:avLst/>
              <a:gdLst/>
              <a:ahLst/>
              <a:cxnLst>
                <a:cxn ang="0">
                  <a:pos x="278" y="15"/>
                </a:cxn>
                <a:cxn ang="0">
                  <a:pos x="262" y="3"/>
                </a:cxn>
                <a:cxn ang="0">
                  <a:pos x="248" y="3"/>
                </a:cxn>
                <a:cxn ang="0">
                  <a:pos x="218" y="3"/>
                </a:cxn>
                <a:cxn ang="0">
                  <a:pos x="171" y="33"/>
                </a:cxn>
                <a:cxn ang="0">
                  <a:pos x="137" y="48"/>
                </a:cxn>
                <a:cxn ang="0">
                  <a:pos x="124" y="48"/>
                </a:cxn>
                <a:cxn ang="0">
                  <a:pos x="102" y="50"/>
                </a:cxn>
                <a:cxn ang="0">
                  <a:pos x="68" y="55"/>
                </a:cxn>
                <a:cxn ang="0">
                  <a:pos x="51" y="51"/>
                </a:cxn>
                <a:cxn ang="0">
                  <a:pos x="22" y="53"/>
                </a:cxn>
                <a:cxn ang="0">
                  <a:pos x="22" y="40"/>
                </a:cxn>
                <a:cxn ang="0">
                  <a:pos x="8" y="39"/>
                </a:cxn>
                <a:cxn ang="0">
                  <a:pos x="2" y="50"/>
                </a:cxn>
                <a:cxn ang="0">
                  <a:pos x="8" y="74"/>
                </a:cxn>
                <a:cxn ang="0">
                  <a:pos x="27" y="89"/>
                </a:cxn>
                <a:cxn ang="0">
                  <a:pos x="29" y="116"/>
                </a:cxn>
                <a:cxn ang="0">
                  <a:pos x="16" y="123"/>
                </a:cxn>
                <a:cxn ang="0">
                  <a:pos x="17" y="132"/>
                </a:cxn>
                <a:cxn ang="0">
                  <a:pos x="21" y="149"/>
                </a:cxn>
                <a:cxn ang="0">
                  <a:pos x="22" y="166"/>
                </a:cxn>
                <a:cxn ang="0">
                  <a:pos x="42" y="173"/>
                </a:cxn>
                <a:cxn ang="0">
                  <a:pos x="52" y="190"/>
                </a:cxn>
                <a:cxn ang="0">
                  <a:pos x="53" y="219"/>
                </a:cxn>
                <a:cxn ang="0">
                  <a:pos x="68" y="213"/>
                </a:cxn>
                <a:cxn ang="0">
                  <a:pos x="75" y="211"/>
                </a:cxn>
                <a:cxn ang="0">
                  <a:pos x="89" y="208"/>
                </a:cxn>
                <a:cxn ang="0">
                  <a:pos x="99" y="202"/>
                </a:cxn>
                <a:cxn ang="0">
                  <a:pos x="106" y="201"/>
                </a:cxn>
                <a:cxn ang="0">
                  <a:pos x="111" y="196"/>
                </a:cxn>
                <a:cxn ang="0">
                  <a:pos x="119" y="197"/>
                </a:cxn>
                <a:cxn ang="0">
                  <a:pos x="134" y="198"/>
                </a:cxn>
                <a:cxn ang="0">
                  <a:pos x="143" y="203"/>
                </a:cxn>
                <a:cxn ang="0">
                  <a:pos x="163" y="202"/>
                </a:cxn>
                <a:cxn ang="0">
                  <a:pos x="192" y="195"/>
                </a:cxn>
                <a:cxn ang="0">
                  <a:pos x="209" y="185"/>
                </a:cxn>
                <a:cxn ang="0">
                  <a:pos x="215" y="165"/>
                </a:cxn>
                <a:cxn ang="0">
                  <a:pos x="225" y="156"/>
                </a:cxn>
                <a:cxn ang="0">
                  <a:pos x="239" y="143"/>
                </a:cxn>
                <a:cxn ang="0">
                  <a:pos x="250" y="136"/>
                </a:cxn>
                <a:cxn ang="0">
                  <a:pos x="268" y="139"/>
                </a:cxn>
                <a:cxn ang="0">
                  <a:pos x="285" y="138"/>
                </a:cxn>
                <a:cxn ang="0">
                  <a:pos x="288" y="133"/>
                </a:cxn>
                <a:cxn ang="0">
                  <a:pos x="284" y="121"/>
                </a:cxn>
                <a:cxn ang="0">
                  <a:pos x="276" y="111"/>
                </a:cxn>
                <a:cxn ang="0">
                  <a:pos x="264" y="108"/>
                </a:cxn>
                <a:cxn ang="0">
                  <a:pos x="260" y="98"/>
                </a:cxn>
                <a:cxn ang="0">
                  <a:pos x="268" y="88"/>
                </a:cxn>
                <a:cxn ang="0">
                  <a:pos x="273" y="73"/>
                </a:cxn>
                <a:cxn ang="0">
                  <a:pos x="264" y="56"/>
                </a:cxn>
                <a:cxn ang="0">
                  <a:pos x="279" y="40"/>
                </a:cxn>
                <a:cxn ang="0">
                  <a:pos x="300" y="26"/>
                </a:cxn>
                <a:cxn ang="0">
                  <a:pos x="294" y="14"/>
                </a:cxn>
              </a:cxnLst>
              <a:rect l="0" t="0" r="r" b="b"/>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39" name="Greece" descr="© INSCALE GmbH, 05.05.2010&#10;http://www.presentationload.com/">
              <a:extLst>
                <a:ext uri="{FF2B5EF4-FFF2-40B4-BE49-F238E27FC236}">
                  <a16:creationId xmlns:a16="http://schemas.microsoft.com/office/drawing/2014/main" id="{8C46D309-49B3-4793-8D5F-FA33A7EB2DD4}"/>
                </a:ext>
              </a:extLst>
            </p:cNvPr>
            <p:cNvSpPr>
              <a:spLocks noEditPoints="1"/>
            </p:cNvSpPr>
            <p:nvPr/>
          </p:nvSpPr>
          <p:spPr bwMode="gray">
            <a:xfrm>
              <a:off x="6335381" y="5670373"/>
              <a:ext cx="1343798" cy="1258707"/>
            </a:xfrm>
            <a:custGeom>
              <a:avLst/>
              <a:gdLst/>
              <a:ahLst/>
              <a:cxnLst>
                <a:cxn ang="0">
                  <a:pos x="168" y="214"/>
                </a:cxn>
                <a:cxn ang="0">
                  <a:pos x="269" y="244"/>
                </a:cxn>
                <a:cxn ang="0">
                  <a:pos x="168" y="189"/>
                </a:cxn>
                <a:cxn ang="0">
                  <a:pos x="156" y="148"/>
                </a:cxn>
                <a:cxn ang="0">
                  <a:pos x="161" y="113"/>
                </a:cxn>
                <a:cxn ang="0">
                  <a:pos x="194" y="117"/>
                </a:cxn>
                <a:cxn ang="0">
                  <a:pos x="236" y="119"/>
                </a:cxn>
                <a:cxn ang="0">
                  <a:pos x="228" y="73"/>
                </a:cxn>
                <a:cxn ang="0">
                  <a:pos x="279" y="58"/>
                </a:cxn>
                <a:cxn ang="0">
                  <a:pos x="317" y="0"/>
                </a:cxn>
                <a:cxn ang="0">
                  <a:pos x="230" y="26"/>
                </a:cxn>
                <a:cxn ang="0">
                  <a:pos x="177" y="46"/>
                </a:cxn>
                <a:cxn ang="0">
                  <a:pos x="111" y="71"/>
                </a:cxn>
                <a:cxn ang="0">
                  <a:pos x="55" y="132"/>
                </a:cxn>
                <a:cxn ang="0">
                  <a:pos x="29" y="182"/>
                </a:cxn>
                <a:cxn ang="0">
                  <a:pos x="59" y="230"/>
                </a:cxn>
                <a:cxn ang="0">
                  <a:pos x="113" y="255"/>
                </a:cxn>
                <a:cxn ang="0">
                  <a:pos x="171" y="245"/>
                </a:cxn>
                <a:cxn ang="0">
                  <a:pos x="116" y="267"/>
                </a:cxn>
                <a:cxn ang="0">
                  <a:pos x="144" y="353"/>
                </a:cxn>
                <a:cxn ang="0">
                  <a:pos x="205" y="353"/>
                </a:cxn>
                <a:cxn ang="0">
                  <a:pos x="216" y="296"/>
                </a:cxn>
                <a:cxn ang="0">
                  <a:pos x="253" y="275"/>
                </a:cxn>
                <a:cxn ang="0">
                  <a:pos x="285" y="129"/>
                </a:cxn>
                <a:cxn ang="0">
                  <a:pos x="337" y="172"/>
                </a:cxn>
                <a:cxn ang="0">
                  <a:pos x="214" y="193"/>
                </a:cxn>
                <a:cxn ang="0">
                  <a:pos x="228" y="180"/>
                </a:cxn>
                <a:cxn ang="0">
                  <a:pos x="268" y="198"/>
                </a:cxn>
                <a:cxn ang="0">
                  <a:pos x="317" y="213"/>
                </a:cxn>
                <a:cxn ang="0">
                  <a:pos x="286" y="255"/>
                </a:cxn>
                <a:cxn ang="0">
                  <a:pos x="295" y="273"/>
                </a:cxn>
                <a:cxn ang="0">
                  <a:pos x="311" y="283"/>
                </a:cxn>
                <a:cxn ang="0">
                  <a:pos x="310" y="303"/>
                </a:cxn>
                <a:cxn ang="0">
                  <a:pos x="283" y="316"/>
                </a:cxn>
                <a:cxn ang="0">
                  <a:pos x="266" y="290"/>
                </a:cxn>
                <a:cxn ang="0">
                  <a:pos x="352" y="262"/>
                </a:cxn>
                <a:cxn ang="0">
                  <a:pos x="398" y="246"/>
                </a:cxn>
                <a:cxn ang="0">
                  <a:pos x="382" y="274"/>
                </a:cxn>
                <a:cxn ang="0">
                  <a:pos x="393" y="285"/>
                </a:cxn>
                <a:cxn ang="0">
                  <a:pos x="421" y="296"/>
                </a:cxn>
                <a:cxn ang="0">
                  <a:pos x="328" y="330"/>
                </a:cxn>
                <a:cxn ang="0">
                  <a:pos x="378" y="333"/>
                </a:cxn>
                <a:cxn ang="0">
                  <a:pos x="213" y="278"/>
                </a:cxn>
                <a:cxn ang="0">
                  <a:pos x="273" y="334"/>
                </a:cxn>
                <a:cxn ang="0">
                  <a:pos x="316" y="332"/>
                </a:cxn>
                <a:cxn ang="0">
                  <a:pos x="304" y="339"/>
                </a:cxn>
                <a:cxn ang="0">
                  <a:pos x="63" y="291"/>
                </a:cxn>
                <a:cxn ang="0">
                  <a:pos x="55" y="260"/>
                </a:cxn>
                <a:cxn ang="0">
                  <a:pos x="18" y="190"/>
                </a:cxn>
                <a:cxn ang="0">
                  <a:pos x="392" y="415"/>
                </a:cxn>
                <a:cxn ang="0">
                  <a:pos x="324" y="420"/>
                </a:cxn>
                <a:cxn ang="0">
                  <a:pos x="276" y="414"/>
                </a:cxn>
                <a:cxn ang="0">
                  <a:pos x="273" y="440"/>
                </a:cxn>
                <a:cxn ang="0">
                  <a:pos x="389" y="429"/>
                </a:cxn>
                <a:cxn ang="0">
                  <a:pos x="459" y="352"/>
                </a:cxn>
                <a:cxn ang="0">
                  <a:pos x="448" y="337"/>
                </a:cxn>
                <a:cxn ang="0">
                  <a:pos x="422" y="322"/>
                </a:cxn>
                <a:cxn ang="0">
                  <a:pos x="437" y="390"/>
                </a:cxn>
                <a:cxn ang="0">
                  <a:pos x="420" y="398"/>
                </a:cxn>
              </a:cxnLst>
              <a:rect l="0" t="0" r="r" b="b"/>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0" name="Ukraine" descr="© INSCALE GmbH, 05.05.2010&#10;http://www.presentationload.com/">
              <a:extLst>
                <a:ext uri="{FF2B5EF4-FFF2-40B4-BE49-F238E27FC236}">
                  <a16:creationId xmlns:a16="http://schemas.microsoft.com/office/drawing/2014/main" id="{CBF1BED0-D3C1-408D-99C2-474E9AF9D910}"/>
                </a:ext>
              </a:extLst>
            </p:cNvPr>
            <p:cNvSpPr>
              <a:spLocks noEditPoints="1"/>
            </p:cNvSpPr>
            <p:nvPr/>
          </p:nvSpPr>
          <p:spPr bwMode="gray">
            <a:xfrm>
              <a:off x="6470242" y="3552729"/>
              <a:ext cx="2106408" cy="1433705"/>
            </a:xfrm>
            <a:custGeom>
              <a:avLst/>
              <a:gdLst/>
              <a:ahLst/>
              <a:cxnLst>
                <a:cxn ang="0">
                  <a:pos x="377" y="481"/>
                </a:cxn>
                <a:cxn ang="0">
                  <a:pos x="283" y="108"/>
                </a:cxn>
                <a:cxn ang="0">
                  <a:pos x="252" y="108"/>
                </a:cxn>
                <a:cxn ang="0">
                  <a:pos x="219" y="110"/>
                </a:cxn>
                <a:cxn ang="0">
                  <a:pos x="175" y="113"/>
                </a:cxn>
                <a:cxn ang="0">
                  <a:pos x="116" y="113"/>
                </a:cxn>
                <a:cxn ang="0">
                  <a:pos x="32" y="155"/>
                </a:cxn>
                <a:cxn ang="0">
                  <a:pos x="55" y="201"/>
                </a:cxn>
                <a:cxn ang="0">
                  <a:pos x="12" y="288"/>
                </a:cxn>
                <a:cxn ang="0">
                  <a:pos x="9" y="330"/>
                </a:cxn>
                <a:cxn ang="0">
                  <a:pos x="19" y="373"/>
                </a:cxn>
                <a:cxn ang="0">
                  <a:pos x="46" y="385"/>
                </a:cxn>
                <a:cxn ang="0">
                  <a:pos x="150" y="374"/>
                </a:cxn>
                <a:cxn ang="0">
                  <a:pos x="214" y="330"/>
                </a:cxn>
                <a:cxn ang="0">
                  <a:pos x="253" y="324"/>
                </a:cxn>
                <a:cxn ang="0">
                  <a:pos x="281" y="335"/>
                </a:cxn>
                <a:cxn ang="0">
                  <a:pos x="320" y="348"/>
                </a:cxn>
                <a:cxn ang="0">
                  <a:pos x="343" y="377"/>
                </a:cxn>
                <a:cxn ang="0">
                  <a:pos x="362" y="424"/>
                </a:cxn>
                <a:cxn ang="0">
                  <a:pos x="334" y="462"/>
                </a:cxn>
                <a:cxn ang="0">
                  <a:pos x="307" y="502"/>
                </a:cxn>
                <a:cxn ang="0">
                  <a:pos x="363" y="493"/>
                </a:cxn>
                <a:cxn ang="0">
                  <a:pos x="374" y="485"/>
                </a:cxn>
                <a:cxn ang="0">
                  <a:pos x="375" y="481"/>
                </a:cxn>
                <a:cxn ang="0">
                  <a:pos x="387" y="460"/>
                </a:cxn>
                <a:cxn ang="0">
                  <a:pos x="400" y="441"/>
                </a:cxn>
                <a:cxn ang="0">
                  <a:pos x="435" y="387"/>
                </a:cxn>
                <a:cxn ang="0">
                  <a:pos x="456" y="390"/>
                </a:cxn>
                <a:cxn ang="0">
                  <a:pos x="445" y="405"/>
                </a:cxn>
                <a:cxn ang="0">
                  <a:pos x="530" y="390"/>
                </a:cxn>
                <a:cxn ang="0">
                  <a:pos x="509" y="431"/>
                </a:cxn>
                <a:cxn ang="0">
                  <a:pos x="521" y="450"/>
                </a:cxn>
                <a:cxn ang="0">
                  <a:pos x="554" y="488"/>
                </a:cxn>
                <a:cxn ang="0">
                  <a:pos x="629" y="441"/>
                </a:cxn>
                <a:cxn ang="0">
                  <a:pos x="672" y="403"/>
                </a:cxn>
                <a:cxn ang="0">
                  <a:pos x="608" y="419"/>
                </a:cxn>
                <a:cxn ang="0">
                  <a:pos x="587" y="386"/>
                </a:cxn>
                <a:cxn ang="0">
                  <a:pos x="554" y="388"/>
                </a:cxn>
                <a:cxn ang="0">
                  <a:pos x="562" y="378"/>
                </a:cxn>
                <a:cxn ang="0">
                  <a:pos x="588" y="379"/>
                </a:cxn>
                <a:cxn ang="0">
                  <a:pos x="592" y="336"/>
                </a:cxn>
                <a:cxn ang="0">
                  <a:pos x="657" y="308"/>
                </a:cxn>
                <a:cxn ang="0">
                  <a:pos x="690" y="271"/>
                </a:cxn>
                <a:cxn ang="0">
                  <a:pos x="755" y="190"/>
                </a:cxn>
                <a:cxn ang="0">
                  <a:pos x="731" y="147"/>
                </a:cxn>
                <a:cxn ang="0">
                  <a:pos x="734" y="101"/>
                </a:cxn>
                <a:cxn ang="0">
                  <a:pos x="700" y="79"/>
                </a:cxn>
                <a:cxn ang="0">
                  <a:pos x="674" y="84"/>
                </a:cxn>
                <a:cxn ang="0">
                  <a:pos x="634" y="92"/>
                </a:cxn>
                <a:cxn ang="0">
                  <a:pos x="599" y="69"/>
                </a:cxn>
                <a:cxn ang="0">
                  <a:pos x="559" y="91"/>
                </a:cxn>
                <a:cxn ang="0">
                  <a:pos x="503" y="68"/>
                </a:cxn>
                <a:cxn ang="0">
                  <a:pos x="468" y="60"/>
                </a:cxn>
                <a:cxn ang="0">
                  <a:pos x="454" y="30"/>
                </a:cxn>
                <a:cxn ang="0">
                  <a:pos x="394" y="7"/>
                </a:cxn>
                <a:cxn ang="0">
                  <a:pos x="348" y="50"/>
                </a:cxn>
              </a:cxnLst>
              <a:rect l="0" t="0" r="r" b="b"/>
              <a:pathLst>
                <a:path w="756" h="515">
                  <a:moveTo>
                    <a:pt x="377" y="481"/>
                  </a:moveTo>
                  <a:cubicBezTo>
                    <a:pt x="381" y="480"/>
                    <a:pt x="381" y="480"/>
                    <a:pt x="381" y="480"/>
                  </a:cubicBezTo>
                  <a:cubicBezTo>
                    <a:pt x="386" y="473"/>
                    <a:pt x="386" y="473"/>
                    <a:pt x="386" y="473"/>
                  </a:cubicBezTo>
                  <a:cubicBezTo>
                    <a:pt x="390" y="466"/>
                    <a:pt x="390" y="466"/>
                    <a:pt x="390" y="466"/>
                  </a:cubicBezTo>
                  <a:cubicBezTo>
                    <a:pt x="384" y="471"/>
                    <a:pt x="384" y="471"/>
                    <a:pt x="384" y="471"/>
                  </a:cubicBezTo>
                  <a:lnTo>
                    <a:pt x="377" y="481"/>
                  </a:lnTo>
                  <a:close/>
                  <a:moveTo>
                    <a:pt x="338" y="50"/>
                  </a:moveTo>
                  <a:cubicBezTo>
                    <a:pt x="338" y="50"/>
                    <a:pt x="336" y="56"/>
                    <a:pt x="325" y="57"/>
                  </a:cubicBezTo>
                  <a:cubicBezTo>
                    <a:pt x="314" y="58"/>
                    <a:pt x="313" y="77"/>
                    <a:pt x="312" y="90"/>
                  </a:cubicBezTo>
                  <a:cubicBezTo>
                    <a:pt x="311" y="104"/>
                    <a:pt x="321" y="106"/>
                    <a:pt x="318" y="111"/>
                  </a:cubicBezTo>
                  <a:cubicBezTo>
                    <a:pt x="314" y="116"/>
                    <a:pt x="308" y="106"/>
                    <a:pt x="303" y="101"/>
                  </a:cubicBezTo>
                  <a:cubicBezTo>
                    <a:pt x="296" y="94"/>
                    <a:pt x="283" y="108"/>
                    <a:pt x="283" y="108"/>
                  </a:cubicBezTo>
                  <a:cubicBezTo>
                    <a:pt x="280" y="105"/>
                    <a:pt x="280" y="105"/>
                    <a:pt x="280" y="105"/>
                  </a:cubicBezTo>
                  <a:cubicBezTo>
                    <a:pt x="271" y="109"/>
                    <a:pt x="271" y="109"/>
                    <a:pt x="271" y="109"/>
                  </a:cubicBezTo>
                  <a:cubicBezTo>
                    <a:pt x="271" y="109"/>
                    <a:pt x="271" y="117"/>
                    <a:pt x="266" y="117"/>
                  </a:cubicBezTo>
                  <a:cubicBezTo>
                    <a:pt x="260" y="118"/>
                    <a:pt x="260" y="105"/>
                    <a:pt x="260" y="105"/>
                  </a:cubicBezTo>
                  <a:cubicBezTo>
                    <a:pt x="254" y="102"/>
                    <a:pt x="254" y="102"/>
                    <a:pt x="254" y="102"/>
                  </a:cubicBezTo>
                  <a:cubicBezTo>
                    <a:pt x="252" y="108"/>
                    <a:pt x="252" y="108"/>
                    <a:pt x="252" y="108"/>
                  </a:cubicBezTo>
                  <a:cubicBezTo>
                    <a:pt x="243" y="110"/>
                    <a:pt x="243" y="110"/>
                    <a:pt x="243" y="110"/>
                  </a:cubicBezTo>
                  <a:cubicBezTo>
                    <a:pt x="243" y="110"/>
                    <a:pt x="244" y="118"/>
                    <a:pt x="239" y="119"/>
                  </a:cubicBezTo>
                  <a:cubicBezTo>
                    <a:pt x="234" y="120"/>
                    <a:pt x="236" y="111"/>
                    <a:pt x="236" y="111"/>
                  </a:cubicBezTo>
                  <a:cubicBezTo>
                    <a:pt x="227" y="113"/>
                    <a:pt x="227" y="113"/>
                    <a:pt x="227" y="113"/>
                  </a:cubicBezTo>
                  <a:cubicBezTo>
                    <a:pt x="224" y="118"/>
                    <a:pt x="224" y="118"/>
                    <a:pt x="224" y="118"/>
                  </a:cubicBezTo>
                  <a:cubicBezTo>
                    <a:pt x="219" y="110"/>
                    <a:pt x="219" y="110"/>
                    <a:pt x="219" y="110"/>
                  </a:cubicBezTo>
                  <a:cubicBezTo>
                    <a:pt x="210" y="118"/>
                    <a:pt x="210" y="118"/>
                    <a:pt x="210" y="118"/>
                  </a:cubicBezTo>
                  <a:cubicBezTo>
                    <a:pt x="202" y="118"/>
                    <a:pt x="202" y="118"/>
                    <a:pt x="202" y="118"/>
                  </a:cubicBezTo>
                  <a:cubicBezTo>
                    <a:pt x="202" y="118"/>
                    <a:pt x="205" y="126"/>
                    <a:pt x="202" y="126"/>
                  </a:cubicBezTo>
                  <a:cubicBezTo>
                    <a:pt x="198" y="126"/>
                    <a:pt x="197" y="120"/>
                    <a:pt x="197" y="120"/>
                  </a:cubicBezTo>
                  <a:cubicBezTo>
                    <a:pt x="197" y="120"/>
                    <a:pt x="193" y="119"/>
                    <a:pt x="185" y="121"/>
                  </a:cubicBezTo>
                  <a:cubicBezTo>
                    <a:pt x="177" y="123"/>
                    <a:pt x="180" y="118"/>
                    <a:pt x="175" y="113"/>
                  </a:cubicBezTo>
                  <a:cubicBezTo>
                    <a:pt x="170" y="106"/>
                    <a:pt x="164" y="118"/>
                    <a:pt x="164" y="118"/>
                  </a:cubicBezTo>
                  <a:cubicBezTo>
                    <a:pt x="153" y="113"/>
                    <a:pt x="153" y="113"/>
                    <a:pt x="153" y="113"/>
                  </a:cubicBezTo>
                  <a:cubicBezTo>
                    <a:pt x="146" y="117"/>
                    <a:pt x="146" y="117"/>
                    <a:pt x="146" y="117"/>
                  </a:cubicBezTo>
                  <a:cubicBezTo>
                    <a:pt x="140" y="113"/>
                    <a:pt x="140" y="113"/>
                    <a:pt x="140" y="113"/>
                  </a:cubicBezTo>
                  <a:cubicBezTo>
                    <a:pt x="130" y="113"/>
                    <a:pt x="130" y="113"/>
                    <a:pt x="130" y="113"/>
                  </a:cubicBezTo>
                  <a:cubicBezTo>
                    <a:pt x="130" y="113"/>
                    <a:pt x="122" y="111"/>
                    <a:pt x="116" y="113"/>
                  </a:cubicBezTo>
                  <a:cubicBezTo>
                    <a:pt x="111" y="115"/>
                    <a:pt x="108" y="118"/>
                    <a:pt x="99" y="117"/>
                  </a:cubicBezTo>
                  <a:cubicBezTo>
                    <a:pt x="91" y="116"/>
                    <a:pt x="90" y="117"/>
                    <a:pt x="81" y="121"/>
                  </a:cubicBezTo>
                  <a:cubicBezTo>
                    <a:pt x="73" y="125"/>
                    <a:pt x="67" y="122"/>
                    <a:pt x="60" y="127"/>
                  </a:cubicBezTo>
                  <a:cubicBezTo>
                    <a:pt x="52" y="132"/>
                    <a:pt x="60" y="139"/>
                    <a:pt x="51" y="145"/>
                  </a:cubicBezTo>
                  <a:cubicBezTo>
                    <a:pt x="43" y="151"/>
                    <a:pt x="42" y="146"/>
                    <a:pt x="37" y="146"/>
                  </a:cubicBezTo>
                  <a:cubicBezTo>
                    <a:pt x="32" y="146"/>
                    <a:pt x="32" y="153"/>
                    <a:pt x="32" y="155"/>
                  </a:cubicBezTo>
                  <a:cubicBezTo>
                    <a:pt x="33" y="158"/>
                    <a:pt x="35" y="162"/>
                    <a:pt x="35" y="166"/>
                  </a:cubicBezTo>
                  <a:cubicBezTo>
                    <a:pt x="35" y="172"/>
                    <a:pt x="40" y="173"/>
                    <a:pt x="44" y="177"/>
                  </a:cubicBezTo>
                  <a:cubicBezTo>
                    <a:pt x="48" y="180"/>
                    <a:pt x="50" y="185"/>
                    <a:pt x="52" y="188"/>
                  </a:cubicBezTo>
                  <a:cubicBezTo>
                    <a:pt x="55" y="192"/>
                    <a:pt x="63" y="195"/>
                    <a:pt x="63" y="195"/>
                  </a:cubicBezTo>
                  <a:cubicBezTo>
                    <a:pt x="60" y="198"/>
                    <a:pt x="60" y="198"/>
                    <a:pt x="60" y="198"/>
                  </a:cubicBezTo>
                  <a:cubicBezTo>
                    <a:pt x="60" y="198"/>
                    <a:pt x="56" y="199"/>
                    <a:pt x="55" y="201"/>
                  </a:cubicBezTo>
                  <a:cubicBezTo>
                    <a:pt x="54" y="203"/>
                    <a:pt x="58" y="204"/>
                    <a:pt x="61" y="205"/>
                  </a:cubicBezTo>
                  <a:cubicBezTo>
                    <a:pt x="64" y="208"/>
                    <a:pt x="64" y="216"/>
                    <a:pt x="61" y="224"/>
                  </a:cubicBezTo>
                  <a:cubicBezTo>
                    <a:pt x="58" y="231"/>
                    <a:pt x="47" y="228"/>
                    <a:pt x="47" y="228"/>
                  </a:cubicBezTo>
                  <a:cubicBezTo>
                    <a:pt x="47" y="228"/>
                    <a:pt x="37" y="246"/>
                    <a:pt x="33" y="249"/>
                  </a:cubicBezTo>
                  <a:cubicBezTo>
                    <a:pt x="30" y="253"/>
                    <a:pt x="29" y="264"/>
                    <a:pt x="25" y="271"/>
                  </a:cubicBezTo>
                  <a:cubicBezTo>
                    <a:pt x="22" y="278"/>
                    <a:pt x="12" y="288"/>
                    <a:pt x="12" y="288"/>
                  </a:cubicBezTo>
                  <a:cubicBezTo>
                    <a:pt x="12" y="288"/>
                    <a:pt x="18" y="295"/>
                    <a:pt x="18" y="300"/>
                  </a:cubicBezTo>
                  <a:cubicBezTo>
                    <a:pt x="19" y="305"/>
                    <a:pt x="18" y="308"/>
                    <a:pt x="19" y="311"/>
                  </a:cubicBezTo>
                  <a:cubicBezTo>
                    <a:pt x="21" y="314"/>
                    <a:pt x="29" y="316"/>
                    <a:pt x="29" y="316"/>
                  </a:cubicBezTo>
                  <a:cubicBezTo>
                    <a:pt x="28" y="322"/>
                    <a:pt x="28" y="322"/>
                    <a:pt x="28" y="322"/>
                  </a:cubicBezTo>
                  <a:cubicBezTo>
                    <a:pt x="14" y="318"/>
                    <a:pt x="14" y="318"/>
                    <a:pt x="14" y="318"/>
                  </a:cubicBezTo>
                  <a:cubicBezTo>
                    <a:pt x="9" y="330"/>
                    <a:pt x="9" y="330"/>
                    <a:pt x="9" y="330"/>
                  </a:cubicBezTo>
                  <a:cubicBezTo>
                    <a:pt x="8" y="343"/>
                    <a:pt x="8" y="343"/>
                    <a:pt x="8" y="343"/>
                  </a:cubicBezTo>
                  <a:cubicBezTo>
                    <a:pt x="8" y="343"/>
                    <a:pt x="0" y="351"/>
                    <a:pt x="0" y="355"/>
                  </a:cubicBezTo>
                  <a:cubicBezTo>
                    <a:pt x="0" y="359"/>
                    <a:pt x="2" y="366"/>
                    <a:pt x="2" y="366"/>
                  </a:cubicBezTo>
                  <a:cubicBezTo>
                    <a:pt x="2" y="366"/>
                    <a:pt x="6" y="366"/>
                    <a:pt x="8" y="368"/>
                  </a:cubicBezTo>
                  <a:cubicBezTo>
                    <a:pt x="10" y="369"/>
                    <a:pt x="13" y="374"/>
                    <a:pt x="13" y="374"/>
                  </a:cubicBezTo>
                  <a:cubicBezTo>
                    <a:pt x="13" y="374"/>
                    <a:pt x="16" y="373"/>
                    <a:pt x="19" y="373"/>
                  </a:cubicBezTo>
                  <a:cubicBezTo>
                    <a:pt x="22" y="374"/>
                    <a:pt x="22" y="377"/>
                    <a:pt x="24" y="379"/>
                  </a:cubicBezTo>
                  <a:cubicBezTo>
                    <a:pt x="26" y="383"/>
                    <a:pt x="28" y="379"/>
                    <a:pt x="35" y="381"/>
                  </a:cubicBezTo>
                  <a:cubicBezTo>
                    <a:pt x="43" y="383"/>
                    <a:pt x="37" y="388"/>
                    <a:pt x="37" y="388"/>
                  </a:cubicBezTo>
                  <a:cubicBezTo>
                    <a:pt x="40" y="389"/>
                    <a:pt x="40" y="389"/>
                    <a:pt x="40" y="389"/>
                  </a:cubicBezTo>
                  <a:cubicBezTo>
                    <a:pt x="42" y="384"/>
                    <a:pt x="42" y="384"/>
                    <a:pt x="42" y="384"/>
                  </a:cubicBezTo>
                  <a:cubicBezTo>
                    <a:pt x="46" y="385"/>
                    <a:pt x="46" y="385"/>
                    <a:pt x="46" y="385"/>
                  </a:cubicBezTo>
                  <a:cubicBezTo>
                    <a:pt x="46" y="385"/>
                    <a:pt x="45" y="374"/>
                    <a:pt x="50" y="374"/>
                  </a:cubicBezTo>
                  <a:cubicBezTo>
                    <a:pt x="57" y="374"/>
                    <a:pt x="51" y="384"/>
                    <a:pt x="64" y="383"/>
                  </a:cubicBezTo>
                  <a:cubicBezTo>
                    <a:pt x="76" y="382"/>
                    <a:pt x="99" y="381"/>
                    <a:pt x="99" y="381"/>
                  </a:cubicBezTo>
                  <a:cubicBezTo>
                    <a:pt x="99" y="381"/>
                    <a:pt x="108" y="374"/>
                    <a:pt x="113" y="376"/>
                  </a:cubicBezTo>
                  <a:cubicBezTo>
                    <a:pt x="117" y="377"/>
                    <a:pt x="127" y="390"/>
                    <a:pt x="137" y="388"/>
                  </a:cubicBezTo>
                  <a:cubicBezTo>
                    <a:pt x="146" y="385"/>
                    <a:pt x="134" y="378"/>
                    <a:pt x="150" y="374"/>
                  </a:cubicBezTo>
                  <a:cubicBezTo>
                    <a:pt x="165" y="370"/>
                    <a:pt x="182" y="361"/>
                    <a:pt x="182" y="361"/>
                  </a:cubicBezTo>
                  <a:cubicBezTo>
                    <a:pt x="182" y="361"/>
                    <a:pt x="186" y="340"/>
                    <a:pt x="202" y="339"/>
                  </a:cubicBezTo>
                  <a:cubicBezTo>
                    <a:pt x="202" y="336"/>
                    <a:pt x="202" y="336"/>
                    <a:pt x="202" y="336"/>
                  </a:cubicBezTo>
                  <a:cubicBezTo>
                    <a:pt x="205" y="336"/>
                    <a:pt x="205" y="336"/>
                    <a:pt x="205" y="336"/>
                  </a:cubicBezTo>
                  <a:cubicBezTo>
                    <a:pt x="205" y="336"/>
                    <a:pt x="198" y="329"/>
                    <a:pt x="204" y="328"/>
                  </a:cubicBezTo>
                  <a:cubicBezTo>
                    <a:pt x="210" y="326"/>
                    <a:pt x="211" y="330"/>
                    <a:pt x="214" y="330"/>
                  </a:cubicBezTo>
                  <a:cubicBezTo>
                    <a:pt x="217" y="330"/>
                    <a:pt x="215" y="324"/>
                    <a:pt x="215" y="324"/>
                  </a:cubicBezTo>
                  <a:cubicBezTo>
                    <a:pt x="222" y="327"/>
                    <a:pt x="222" y="327"/>
                    <a:pt x="222" y="327"/>
                  </a:cubicBezTo>
                  <a:cubicBezTo>
                    <a:pt x="226" y="322"/>
                    <a:pt x="226" y="322"/>
                    <a:pt x="226" y="322"/>
                  </a:cubicBezTo>
                  <a:cubicBezTo>
                    <a:pt x="234" y="323"/>
                    <a:pt x="234" y="323"/>
                    <a:pt x="234" y="323"/>
                  </a:cubicBezTo>
                  <a:cubicBezTo>
                    <a:pt x="234" y="323"/>
                    <a:pt x="231" y="314"/>
                    <a:pt x="240" y="318"/>
                  </a:cubicBezTo>
                  <a:cubicBezTo>
                    <a:pt x="247" y="320"/>
                    <a:pt x="253" y="324"/>
                    <a:pt x="253" y="324"/>
                  </a:cubicBezTo>
                  <a:cubicBezTo>
                    <a:pt x="259" y="324"/>
                    <a:pt x="259" y="324"/>
                    <a:pt x="259" y="324"/>
                  </a:cubicBezTo>
                  <a:cubicBezTo>
                    <a:pt x="261" y="329"/>
                    <a:pt x="261" y="329"/>
                    <a:pt x="261" y="329"/>
                  </a:cubicBezTo>
                  <a:cubicBezTo>
                    <a:pt x="273" y="325"/>
                    <a:pt x="273" y="325"/>
                    <a:pt x="273" y="325"/>
                  </a:cubicBezTo>
                  <a:cubicBezTo>
                    <a:pt x="272" y="331"/>
                    <a:pt x="272" y="331"/>
                    <a:pt x="272" y="331"/>
                  </a:cubicBezTo>
                  <a:cubicBezTo>
                    <a:pt x="276" y="330"/>
                    <a:pt x="276" y="330"/>
                    <a:pt x="276" y="330"/>
                  </a:cubicBezTo>
                  <a:cubicBezTo>
                    <a:pt x="281" y="335"/>
                    <a:pt x="281" y="335"/>
                    <a:pt x="281" y="335"/>
                  </a:cubicBezTo>
                  <a:cubicBezTo>
                    <a:pt x="281" y="335"/>
                    <a:pt x="278" y="328"/>
                    <a:pt x="281" y="328"/>
                  </a:cubicBezTo>
                  <a:cubicBezTo>
                    <a:pt x="285" y="328"/>
                    <a:pt x="295" y="329"/>
                    <a:pt x="295" y="329"/>
                  </a:cubicBezTo>
                  <a:cubicBezTo>
                    <a:pt x="301" y="338"/>
                    <a:pt x="301" y="338"/>
                    <a:pt x="301" y="338"/>
                  </a:cubicBezTo>
                  <a:cubicBezTo>
                    <a:pt x="308" y="337"/>
                    <a:pt x="308" y="337"/>
                    <a:pt x="308" y="337"/>
                  </a:cubicBezTo>
                  <a:cubicBezTo>
                    <a:pt x="311" y="332"/>
                    <a:pt x="311" y="332"/>
                    <a:pt x="311" y="332"/>
                  </a:cubicBezTo>
                  <a:cubicBezTo>
                    <a:pt x="311" y="332"/>
                    <a:pt x="320" y="343"/>
                    <a:pt x="320" y="348"/>
                  </a:cubicBezTo>
                  <a:cubicBezTo>
                    <a:pt x="320" y="355"/>
                    <a:pt x="318" y="361"/>
                    <a:pt x="318" y="361"/>
                  </a:cubicBezTo>
                  <a:cubicBezTo>
                    <a:pt x="322" y="368"/>
                    <a:pt x="322" y="368"/>
                    <a:pt x="322" y="368"/>
                  </a:cubicBezTo>
                  <a:cubicBezTo>
                    <a:pt x="322" y="368"/>
                    <a:pt x="326" y="367"/>
                    <a:pt x="327" y="368"/>
                  </a:cubicBezTo>
                  <a:cubicBezTo>
                    <a:pt x="328" y="369"/>
                    <a:pt x="336" y="374"/>
                    <a:pt x="336" y="374"/>
                  </a:cubicBezTo>
                  <a:cubicBezTo>
                    <a:pt x="339" y="369"/>
                    <a:pt x="339" y="369"/>
                    <a:pt x="339" y="369"/>
                  </a:cubicBezTo>
                  <a:cubicBezTo>
                    <a:pt x="343" y="377"/>
                    <a:pt x="343" y="377"/>
                    <a:pt x="343" y="377"/>
                  </a:cubicBezTo>
                  <a:cubicBezTo>
                    <a:pt x="343" y="377"/>
                    <a:pt x="341" y="393"/>
                    <a:pt x="349" y="394"/>
                  </a:cubicBezTo>
                  <a:cubicBezTo>
                    <a:pt x="355" y="395"/>
                    <a:pt x="359" y="391"/>
                    <a:pt x="362" y="398"/>
                  </a:cubicBezTo>
                  <a:cubicBezTo>
                    <a:pt x="367" y="403"/>
                    <a:pt x="362" y="419"/>
                    <a:pt x="367" y="420"/>
                  </a:cubicBezTo>
                  <a:cubicBezTo>
                    <a:pt x="371" y="421"/>
                    <a:pt x="378" y="424"/>
                    <a:pt x="378" y="424"/>
                  </a:cubicBezTo>
                  <a:cubicBezTo>
                    <a:pt x="367" y="430"/>
                    <a:pt x="367" y="430"/>
                    <a:pt x="367" y="430"/>
                  </a:cubicBezTo>
                  <a:cubicBezTo>
                    <a:pt x="367" y="430"/>
                    <a:pt x="365" y="424"/>
                    <a:pt x="362" y="424"/>
                  </a:cubicBezTo>
                  <a:cubicBezTo>
                    <a:pt x="360" y="424"/>
                    <a:pt x="362" y="431"/>
                    <a:pt x="358" y="432"/>
                  </a:cubicBezTo>
                  <a:cubicBezTo>
                    <a:pt x="354" y="433"/>
                    <a:pt x="346" y="426"/>
                    <a:pt x="346" y="426"/>
                  </a:cubicBezTo>
                  <a:cubicBezTo>
                    <a:pt x="346" y="426"/>
                    <a:pt x="343" y="435"/>
                    <a:pt x="340" y="435"/>
                  </a:cubicBezTo>
                  <a:cubicBezTo>
                    <a:pt x="337" y="435"/>
                    <a:pt x="342" y="417"/>
                    <a:pt x="326" y="430"/>
                  </a:cubicBezTo>
                  <a:cubicBezTo>
                    <a:pt x="321" y="435"/>
                    <a:pt x="334" y="448"/>
                    <a:pt x="334" y="448"/>
                  </a:cubicBezTo>
                  <a:cubicBezTo>
                    <a:pt x="334" y="462"/>
                    <a:pt x="334" y="462"/>
                    <a:pt x="334" y="462"/>
                  </a:cubicBezTo>
                  <a:cubicBezTo>
                    <a:pt x="325" y="468"/>
                    <a:pt x="325" y="468"/>
                    <a:pt x="325" y="468"/>
                  </a:cubicBezTo>
                  <a:cubicBezTo>
                    <a:pt x="328" y="473"/>
                    <a:pt x="328" y="473"/>
                    <a:pt x="328" y="473"/>
                  </a:cubicBezTo>
                  <a:cubicBezTo>
                    <a:pt x="317" y="485"/>
                    <a:pt x="317" y="485"/>
                    <a:pt x="317" y="485"/>
                  </a:cubicBezTo>
                  <a:cubicBezTo>
                    <a:pt x="317" y="485"/>
                    <a:pt x="325" y="494"/>
                    <a:pt x="322" y="497"/>
                  </a:cubicBezTo>
                  <a:cubicBezTo>
                    <a:pt x="319" y="501"/>
                    <a:pt x="310" y="499"/>
                    <a:pt x="310" y="499"/>
                  </a:cubicBezTo>
                  <a:cubicBezTo>
                    <a:pt x="307" y="502"/>
                    <a:pt x="307" y="502"/>
                    <a:pt x="307" y="502"/>
                  </a:cubicBezTo>
                  <a:cubicBezTo>
                    <a:pt x="312" y="504"/>
                    <a:pt x="312" y="504"/>
                    <a:pt x="312" y="504"/>
                  </a:cubicBezTo>
                  <a:cubicBezTo>
                    <a:pt x="312" y="504"/>
                    <a:pt x="311" y="510"/>
                    <a:pt x="322" y="512"/>
                  </a:cubicBezTo>
                  <a:cubicBezTo>
                    <a:pt x="334" y="515"/>
                    <a:pt x="337" y="514"/>
                    <a:pt x="337" y="514"/>
                  </a:cubicBezTo>
                  <a:cubicBezTo>
                    <a:pt x="337" y="507"/>
                    <a:pt x="337" y="507"/>
                    <a:pt x="337" y="507"/>
                  </a:cubicBezTo>
                  <a:cubicBezTo>
                    <a:pt x="342" y="507"/>
                    <a:pt x="342" y="507"/>
                    <a:pt x="342" y="507"/>
                  </a:cubicBezTo>
                  <a:cubicBezTo>
                    <a:pt x="342" y="507"/>
                    <a:pt x="354" y="492"/>
                    <a:pt x="363" y="493"/>
                  </a:cubicBezTo>
                  <a:cubicBezTo>
                    <a:pt x="374" y="495"/>
                    <a:pt x="378" y="504"/>
                    <a:pt x="378" y="504"/>
                  </a:cubicBezTo>
                  <a:cubicBezTo>
                    <a:pt x="378" y="505"/>
                    <a:pt x="378" y="505"/>
                    <a:pt x="378" y="505"/>
                  </a:cubicBezTo>
                  <a:cubicBezTo>
                    <a:pt x="379" y="503"/>
                    <a:pt x="382" y="500"/>
                    <a:pt x="381" y="497"/>
                  </a:cubicBezTo>
                  <a:cubicBezTo>
                    <a:pt x="379" y="494"/>
                    <a:pt x="376" y="490"/>
                    <a:pt x="376" y="490"/>
                  </a:cubicBezTo>
                  <a:cubicBezTo>
                    <a:pt x="371" y="489"/>
                    <a:pt x="371" y="489"/>
                    <a:pt x="371" y="489"/>
                  </a:cubicBezTo>
                  <a:cubicBezTo>
                    <a:pt x="374" y="485"/>
                    <a:pt x="374" y="485"/>
                    <a:pt x="374" y="485"/>
                  </a:cubicBezTo>
                  <a:cubicBezTo>
                    <a:pt x="373" y="484"/>
                    <a:pt x="373" y="484"/>
                    <a:pt x="373" y="484"/>
                  </a:cubicBezTo>
                  <a:cubicBezTo>
                    <a:pt x="369" y="484"/>
                    <a:pt x="369" y="484"/>
                    <a:pt x="369" y="484"/>
                  </a:cubicBezTo>
                  <a:cubicBezTo>
                    <a:pt x="366" y="468"/>
                    <a:pt x="366" y="468"/>
                    <a:pt x="366" y="468"/>
                  </a:cubicBezTo>
                  <a:cubicBezTo>
                    <a:pt x="369" y="467"/>
                    <a:pt x="369" y="467"/>
                    <a:pt x="369" y="467"/>
                  </a:cubicBezTo>
                  <a:cubicBezTo>
                    <a:pt x="371" y="474"/>
                    <a:pt x="371" y="474"/>
                    <a:pt x="371" y="474"/>
                  </a:cubicBezTo>
                  <a:cubicBezTo>
                    <a:pt x="375" y="481"/>
                    <a:pt x="375" y="481"/>
                    <a:pt x="375" y="481"/>
                  </a:cubicBezTo>
                  <a:cubicBezTo>
                    <a:pt x="378" y="477"/>
                    <a:pt x="378" y="477"/>
                    <a:pt x="378" y="477"/>
                  </a:cubicBezTo>
                  <a:cubicBezTo>
                    <a:pt x="377" y="472"/>
                    <a:pt x="377" y="472"/>
                    <a:pt x="377" y="472"/>
                  </a:cubicBezTo>
                  <a:cubicBezTo>
                    <a:pt x="383" y="471"/>
                    <a:pt x="383" y="471"/>
                    <a:pt x="383" y="471"/>
                  </a:cubicBezTo>
                  <a:cubicBezTo>
                    <a:pt x="379" y="463"/>
                    <a:pt x="379" y="463"/>
                    <a:pt x="379" y="463"/>
                  </a:cubicBezTo>
                  <a:cubicBezTo>
                    <a:pt x="387" y="464"/>
                    <a:pt x="387" y="464"/>
                    <a:pt x="387" y="464"/>
                  </a:cubicBezTo>
                  <a:cubicBezTo>
                    <a:pt x="387" y="460"/>
                    <a:pt x="387" y="460"/>
                    <a:pt x="387" y="460"/>
                  </a:cubicBezTo>
                  <a:cubicBezTo>
                    <a:pt x="390" y="463"/>
                    <a:pt x="390" y="463"/>
                    <a:pt x="390" y="463"/>
                  </a:cubicBezTo>
                  <a:cubicBezTo>
                    <a:pt x="402" y="449"/>
                    <a:pt x="402" y="449"/>
                    <a:pt x="402" y="449"/>
                  </a:cubicBezTo>
                  <a:cubicBezTo>
                    <a:pt x="394" y="439"/>
                    <a:pt x="394" y="439"/>
                    <a:pt x="394" y="439"/>
                  </a:cubicBezTo>
                  <a:cubicBezTo>
                    <a:pt x="394" y="439"/>
                    <a:pt x="378" y="437"/>
                    <a:pt x="381" y="432"/>
                  </a:cubicBezTo>
                  <a:cubicBezTo>
                    <a:pt x="382" y="427"/>
                    <a:pt x="388" y="429"/>
                    <a:pt x="388" y="429"/>
                  </a:cubicBezTo>
                  <a:cubicBezTo>
                    <a:pt x="400" y="441"/>
                    <a:pt x="400" y="441"/>
                    <a:pt x="400" y="441"/>
                  </a:cubicBezTo>
                  <a:cubicBezTo>
                    <a:pt x="407" y="419"/>
                    <a:pt x="407" y="419"/>
                    <a:pt x="407" y="419"/>
                  </a:cubicBezTo>
                  <a:cubicBezTo>
                    <a:pt x="407" y="410"/>
                    <a:pt x="407" y="410"/>
                    <a:pt x="407" y="410"/>
                  </a:cubicBezTo>
                  <a:cubicBezTo>
                    <a:pt x="421" y="405"/>
                    <a:pt x="421" y="405"/>
                    <a:pt x="421" y="405"/>
                  </a:cubicBezTo>
                  <a:cubicBezTo>
                    <a:pt x="425" y="388"/>
                    <a:pt x="425" y="388"/>
                    <a:pt x="425" y="388"/>
                  </a:cubicBezTo>
                  <a:cubicBezTo>
                    <a:pt x="426" y="394"/>
                    <a:pt x="426" y="394"/>
                    <a:pt x="426" y="394"/>
                  </a:cubicBezTo>
                  <a:cubicBezTo>
                    <a:pt x="435" y="387"/>
                    <a:pt x="435" y="387"/>
                    <a:pt x="435" y="387"/>
                  </a:cubicBezTo>
                  <a:cubicBezTo>
                    <a:pt x="435" y="387"/>
                    <a:pt x="437" y="388"/>
                    <a:pt x="441" y="386"/>
                  </a:cubicBezTo>
                  <a:cubicBezTo>
                    <a:pt x="447" y="385"/>
                    <a:pt x="447" y="367"/>
                    <a:pt x="447" y="367"/>
                  </a:cubicBezTo>
                  <a:cubicBezTo>
                    <a:pt x="447" y="367"/>
                    <a:pt x="447" y="381"/>
                    <a:pt x="453" y="381"/>
                  </a:cubicBezTo>
                  <a:cubicBezTo>
                    <a:pt x="459" y="381"/>
                    <a:pt x="470" y="384"/>
                    <a:pt x="470" y="384"/>
                  </a:cubicBezTo>
                  <a:cubicBezTo>
                    <a:pt x="457" y="387"/>
                    <a:pt x="457" y="387"/>
                    <a:pt x="457" y="387"/>
                  </a:cubicBezTo>
                  <a:cubicBezTo>
                    <a:pt x="456" y="390"/>
                    <a:pt x="456" y="390"/>
                    <a:pt x="456" y="390"/>
                  </a:cubicBezTo>
                  <a:cubicBezTo>
                    <a:pt x="443" y="391"/>
                    <a:pt x="443" y="391"/>
                    <a:pt x="443" y="391"/>
                  </a:cubicBezTo>
                  <a:cubicBezTo>
                    <a:pt x="437" y="393"/>
                    <a:pt x="437" y="393"/>
                    <a:pt x="437" y="393"/>
                  </a:cubicBezTo>
                  <a:cubicBezTo>
                    <a:pt x="442" y="395"/>
                    <a:pt x="442" y="395"/>
                    <a:pt x="442" y="395"/>
                  </a:cubicBezTo>
                  <a:cubicBezTo>
                    <a:pt x="447" y="394"/>
                    <a:pt x="447" y="394"/>
                    <a:pt x="447" y="394"/>
                  </a:cubicBezTo>
                  <a:cubicBezTo>
                    <a:pt x="447" y="394"/>
                    <a:pt x="463" y="392"/>
                    <a:pt x="459" y="395"/>
                  </a:cubicBezTo>
                  <a:cubicBezTo>
                    <a:pt x="456" y="400"/>
                    <a:pt x="445" y="405"/>
                    <a:pt x="445" y="405"/>
                  </a:cubicBezTo>
                  <a:cubicBezTo>
                    <a:pt x="451" y="407"/>
                    <a:pt x="451" y="407"/>
                    <a:pt x="451" y="407"/>
                  </a:cubicBezTo>
                  <a:cubicBezTo>
                    <a:pt x="451" y="407"/>
                    <a:pt x="459" y="402"/>
                    <a:pt x="464" y="404"/>
                  </a:cubicBezTo>
                  <a:cubicBezTo>
                    <a:pt x="467" y="406"/>
                    <a:pt x="472" y="411"/>
                    <a:pt x="482" y="410"/>
                  </a:cubicBezTo>
                  <a:cubicBezTo>
                    <a:pt x="490" y="408"/>
                    <a:pt x="499" y="402"/>
                    <a:pt x="504" y="400"/>
                  </a:cubicBezTo>
                  <a:cubicBezTo>
                    <a:pt x="510" y="398"/>
                    <a:pt x="526" y="398"/>
                    <a:pt x="526" y="398"/>
                  </a:cubicBezTo>
                  <a:cubicBezTo>
                    <a:pt x="530" y="390"/>
                    <a:pt x="530" y="390"/>
                    <a:pt x="530" y="390"/>
                  </a:cubicBezTo>
                  <a:cubicBezTo>
                    <a:pt x="536" y="401"/>
                    <a:pt x="536" y="401"/>
                    <a:pt x="536" y="401"/>
                  </a:cubicBezTo>
                  <a:cubicBezTo>
                    <a:pt x="542" y="402"/>
                    <a:pt x="542" y="402"/>
                    <a:pt x="542" y="402"/>
                  </a:cubicBezTo>
                  <a:cubicBezTo>
                    <a:pt x="540" y="409"/>
                    <a:pt x="540" y="409"/>
                    <a:pt x="540" y="409"/>
                  </a:cubicBezTo>
                  <a:cubicBezTo>
                    <a:pt x="521" y="418"/>
                    <a:pt x="521" y="418"/>
                    <a:pt x="521" y="418"/>
                  </a:cubicBezTo>
                  <a:cubicBezTo>
                    <a:pt x="520" y="423"/>
                    <a:pt x="520" y="423"/>
                    <a:pt x="520" y="423"/>
                  </a:cubicBezTo>
                  <a:cubicBezTo>
                    <a:pt x="509" y="431"/>
                    <a:pt x="509" y="431"/>
                    <a:pt x="509" y="431"/>
                  </a:cubicBezTo>
                  <a:cubicBezTo>
                    <a:pt x="509" y="431"/>
                    <a:pt x="512" y="436"/>
                    <a:pt x="509" y="437"/>
                  </a:cubicBezTo>
                  <a:cubicBezTo>
                    <a:pt x="507" y="439"/>
                    <a:pt x="503" y="440"/>
                    <a:pt x="503" y="440"/>
                  </a:cubicBezTo>
                  <a:cubicBezTo>
                    <a:pt x="496" y="455"/>
                    <a:pt x="496" y="455"/>
                    <a:pt x="496" y="455"/>
                  </a:cubicBezTo>
                  <a:cubicBezTo>
                    <a:pt x="507" y="455"/>
                    <a:pt x="507" y="455"/>
                    <a:pt x="507" y="455"/>
                  </a:cubicBezTo>
                  <a:cubicBezTo>
                    <a:pt x="507" y="455"/>
                    <a:pt x="510" y="449"/>
                    <a:pt x="514" y="449"/>
                  </a:cubicBezTo>
                  <a:cubicBezTo>
                    <a:pt x="517" y="448"/>
                    <a:pt x="521" y="450"/>
                    <a:pt x="521" y="450"/>
                  </a:cubicBezTo>
                  <a:cubicBezTo>
                    <a:pt x="524" y="444"/>
                    <a:pt x="524" y="444"/>
                    <a:pt x="524" y="444"/>
                  </a:cubicBezTo>
                  <a:cubicBezTo>
                    <a:pt x="524" y="444"/>
                    <a:pt x="522" y="451"/>
                    <a:pt x="530" y="454"/>
                  </a:cubicBezTo>
                  <a:cubicBezTo>
                    <a:pt x="536" y="458"/>
                    <a:pt x="537" y="452"/>
                    <a:pt x="543" y="453"/>
                  </a:cubicBezTo>
                  <a:cubicBezTo>
                    <a:pt x="550" y="454"/>
                    <a:pt x="555" y="464"/>
                    <a:pt x="556" y="471"/>
                  </a:cubicBezTo>
                  <a:cubicBezTo>
                    <a:pt x="557" y="479"/>
                    <a:pt x="558" y="487"/>
                    <a:pt x="558" y="487"/>
                  </a:cubicBezTo>
                  <a:cubicBezTo>
                    <a:pt x="554" y="488"/>
                    <a:pt x="554" y="488"/>
                    <a:pt x="554" y="488"/>
                  </a:cubicBezTo>
                  <a:cubicBezTo>
                    <a:pt x="555" y="493"/>
                    <a:pt x="555" y="493"/>
                    <a:pt x="555" y="493"/>
                  </a:cubicBezTo>
                  <a:cubicBezTo>
                    <a:pt x="555" y="493"/>
                    <a:pt x="564" y="500"/>
                    <a:pt x="573" y="498"/>
                  </a:cubicBezTo>
                  <a:cubicBezTo>
                    <a:pt x="583" y="496"/>
                    <a:pt x="594" y="485"/>
                    <a:pt x="597" y="480"/>
                  </a:cubicBezTo>
                  <a:cubicBezTo>
                    <a:pt x="599" y="473"/>
                    <a:pt x="596" y="468"/>
                    <a:pt x="606" y="460"/>
                  </a:cubicBezTo>
                  <a:cubicBezTo>
                    <a:pt x="616" y="451"/>
                    <a:pt x="618" y="450"/>
                    <a:pt x="623" y="451"/>
                  </a:cubicBezTo>
                  <a:cubicBezTo>
                    <a:pt x="629" y="453"/>
                    <a:pt x="627" y="446"/>
                    <a:pt x="629" y="441"/>
                  </a:cubicBezTo>
                  <a:cubicBezTo>
                    <a:pt x="631" y="438"/>
                    <a:pt x="635" y="438"/>
                    <a:pt x="635" y="438"/>
                  </a:cubicBezTo>
                  <a:cubicBezTo>
                    <a:pt x="635" y="438"/>
                    <a:pt x="631" y="424"/>
                    <a:pt x="638" y="424"/>
                  </a:cubicBezTo>
                  <a:cubicBezTo>
                    <a:pt x="646" y="424"/>
                    <a:pt x="647" y="432"/>
                    <a:pt x="655" y="429"/>
                  </a:cubicBezTo>
                  <a:cubicBezTo>
                    <a:pt x="665" y="425"/>
                    <a:pt x="663" y="421"/>
                    <a:pt x="665" y="421"/>
                  </a:cubicBezTo>
                  <a:cubicBezTo>
                    <a:pt x="668" y="420"/>
                    <a:pt x="680" y="418"/>
                    <a:pt x="679" y="414"/>
                  </a:cubicBezTo>
                  <a:cubicBezTo>
                    <a:pt x="678" y="409"/>
                    <a:pt x="671" y="406"/>
                    <a:pt x="672" y="403"/>
                  </a:cubicBezTo>
                  <a:cubicBezTo>
                    <a:pt x="674" y="400"/>
                    <a:pt x="681" y="398"/>
                    <a:pt x="680" y="393"/>
                  </a:cubicBezTo>
                  <a:cubicBezTo>
                    <a:pt x="678" y="390"/>
                    <a:pt x="669" y="390"/>
                    <a:pt x="662" y="392"/>
                  </a:cubicBezTo>
                  <a:cubicBezTo>
                    <a:pt x="655" y="395"/>
                    <a:pt x="655" y="402"/>
                    <a:pt x="652" y="403"/>
                  </a:cubicBezTo>
                  <a:cubicBezTo>
                    <a:pt x="650" y="405"/>
                    <a:pt x="646" y="400"/>
                    <a:pt x="643" y="403"/>
                  </a:cubicBezTo>
                  <a:cubicBezTo>
                    <a:pt x="639" y="406"/>
                    <a:pt x="639" y="417"/>
                    <a:pt x="633" y="418"/>
                  </a:cubicBezTo>
                  <a:cubicBezTo>
                    <a:pt x="625" y="419"/>
                    <a:pt x="608" y="419"/>
                    <a:pt x="608" y="419"/>
                  </a:cubicBezTo>
                  <a:cubicBezTo>
                    <a:pt x="608" y="419"/>
                    <a:pt x="614" y="411"/>
                    <a:pt x="608" y="405"/>
                  </a:cubicBezTo>
                  <a:cubicBezTo>
                    <a:pt x="603" y="399"/>
                    <a:pt x="590" y="400"/>
                    <a:pt x="590" y="400"/>
                  </a:cubicBezTo>
                  <a:cubicBezTo>
                    <a:pt x="588" y="395"/>
                    <a:pt x="588" y="395"/>
                    <a:pt x="588" y="395"/>
                  </a:cubicBezTo>
                  <a:cubicBezTo>
                    <a:pt x="583" y="401"/>
                    <a:pt x="583" y="401"/>
                    <a:pt x="583" y="401"/>
                  </a:cubicBezTo>
                  <a:cubicBezTo>
                    <a:pt x="590" y="388"/>
                    <a:pt x="590" y="388"/>
                    <a:pt x="590" y="388"/>
                  </a:cubicBezTo>
                  <a:cubicBezTo>
                    <a:pt x="587" y="386"/>
                    <a:pt x="587" y="386"/>
                    <a:pt x="587" y="386"/>
                  </a:cubicBezTo>
                  <a:cubicBezTo>
                    <a:pt x="579" y="397"/>
                    <a:pt x="579" y="397"/>
                    <a:pt x="579" y="397"/>
                  </a:cubicBezTo>
                  <a:cubicBezTo>
                    <a:pt x="579" y="397"/>
                    <a:pt x="584" y="386"/>
                    <a:pt x="583" y="386"/>
                  </a:cubicBezTo>
                  <a:cubicBezTo>
                    <a:pt x="581" y="387"/>
                    <a:pt x="576" y="389"/>
                    <a:pt x="576" y="389"/>
                  </a:cubicBezTo>
                  <a:cubicBezTo>
                    <a:pt x="576" y="389"/>
                    <a:pt x="571" y="387"/>
                    <a:pt x="568" y="387"/>
                  </a:cubicBezTo>
                  <a:cubicBezTo>
                    <a:pt x="564" y="387"/>
                    <a:pt x="562" y="391"/>
                    <a:pt x="562" y="391"/>
                  </a:cubicBezTo>
                  <a:cubicBezTo>
                    <a:pt x="554" y="388"/>
                    <a:pt x="554" y="388"/>
                    <a:pt x="554" y="388"/>
                  </a:cubicBezTo>
                  <a:cubicBezTo>
                    <a:pt x="554" y="388"/>
                    <a:pt x="549" y="392"/>
                    <a:pt x="542" y="388"/>
                  </a:cubicBezTo>
                  <a:cubicBezTo>
                    <a:pt x="536" y="384"/>
                    <a:pt x="538" y="381"/>
                    <a:pt x="542" y="379"/>
                  </a:cubicBezTo>
                  <a:cubicBezTo>
                    <a:pt x="547" y="379"/>
                    <a:pt x="553" y="385"/>
                    <a:pt x="553" y="385"/>
                  </a:cubicBezTo>
                  <a:cubicBezTo>
                    <a:pt x="556" y="378"/>
                    <a:pt x="556" y="378"/>
                    <a:pt x="556" y="378"/>
                  </a:cubicBezTo>
                  <a:cubicBezTo>
                    <a:pt x="553" y="372"/>
                    <a:pt x="553" y="372"/>
                    <a:pt x="553" y="372"/>
                  </a:cubicBezTo>
                  <a:cubicBezTo>
                    <a:pt x="562" y="378"/>
                    <a:pt x="562" y="378"/>
                    <a:pt x="562" y="378"/>
                  </a:cubicBezTo>
                  <a:cubicBezTo>
                    <a:pt x="572" y="377"/>
                    <a:pt x="572" y="377"/>
                    <a:pt x="572" y="377"/>
                  </a:cubicBezTo>
                  <a:cubicBezTo>
                    <a:pt x="574" y="385"/>
                    <a:pt x="574" y="385"/>
                    <a:pt x="574" y="385"/>
                  </a:cubicBezTo>
                  <a:cubicBezTo>
                    <a:pt x="578" y="385"/>
                    <a:pt x="578" y="385"/>
                    <a:pt x="578" y="385"/>
                  </a:cubicBezTo>
                  <a:cubicBezTo>
                    <a:pt x="578" y="371"/>
                    <a:pt x="578" y="371"/>
                    <a:pt x="578" y="371"/>
                  </a:cubicBezTo>
                  <a:cubicBezTo>
                    <a:pt x="582" y="379"/>
                    <a:pt x="582" y="379"/>
                    <a:pt x="582" y="379"/>
                  </a:cubicBezTo>
                  <a:cubicBezTo>
                    <a:pt x="588" y="379"/>
                    <a:pt x="588" y="379"/>
                    <a:pt x="588" y="379"/>
                  </a:cubicBezTo>
                  <a:cubicBezTo>
                    <a:pt x="583" y="367"/>
                    <a:pt x="583" y="367"/>
                    <a:pt x="583" y="367"/>
                  </a:cubicBezTo>
                  <a:cubicBezTo>
                    <a:pt x="583" y="367"/>
                    <a:pt x="592" y="369"/>
                    <a:pt x="595" y="361"/>
                  </a:cubicBezTo>
                  <a:cubicBezTo>
                    <a:pt x="597" y="353"/>
                    <a:pt x="594" y="348"/>
                    <a:pt x="594" y="348"/>
                  </a:cubicBezTo>
                  <a:cubicBezTo>
                    <a:pt x="602" y="353"/>
                    <a:pt x="602" y="353"/>
                    <a:pt x="602" y="353"/>
                  </a:cubicBezTo>
                  <a:cubicBezTo>
                    <a:pt x="603" y="350"/>
                    <a:pt x="603" y="350"/>
                    <a:pt x="603" y="350"/>
                  </a:cubicBezTo>
                  <a:cubicBezTo>
                    <a:pt x="592" y="336"/>
                    <a:pt x="592" y="336"/>
                    <a:pt x="592" y="336"/>
                  </a:cubicBezTo>
                  <a:cubicBezTo>
                    <a:pt x="592" y="336"/>
                    <a:pt x="600" y="344"/>
                    <a:pt x="606" y="343"/>
                  </a:cubicBezTo>
                  <a:cubicBezTo>
                    <a:pt x="613" y="342"/>
                    <a:pt x="615" y="323"/>
                    <a:pt x="622" y="323"/>
                  </a:cubicBezTo>
                  <a:cubicBezTo>
                    <a:pt x="629" y="323"/>
                    <a:pt x="636" y="323"/>
                    <a:pt x="638" y="321"/>
                  </a:cubicBezTo>
                  <a:cubicBezTo>
                    <a:pt x="640" y="319"/>
                    <a:pt x="641" y="314"/>
                    <a:pt x="641" y="314"/>
                  </a:cubicBezTo>
                  <a:cubicBezTo>
                    <a:pt x="649" y="306"/>
                    <a:pt x="649" y="306"/>
                    <a:pt x="649" y="306"/>
                  </a:cubicBezTo>
                  <a:cubicBezTo>
                    <a:pt x="657" y="308"/>
                    <a:pt x="657" y="308"/>
                    <a:pt x="657" y="308"/>
                  </a:cubicBezTo>
                  <a:cubicBezTo>
                    <a:pt x="658" y="305"/>
                    <a:pt x="658" y="305"/>
                    <a:pt x="658" y="305"/>
                  </a:cubicBezTo>
                  <a:cubicBezTo>
                    <a:pt x="657" y="299"/>
                    <a:pt x="657" y="299"/>
                    <a:pt x="657" y="299"/>
                  </a:cubicBezTo>
                  <a:cubicBezTo>
                    <a:pt x="669" y="288"/>
                    <a:pt x="669" y="288"/>
                    <a:pt x="669" y="288"/>
                  </a:cubicBezTo>
                  <a:cubicBezTo>
                    <a:pt x="669" y="288"/>
                    <a:pt x="676" y="288"/>
                    <a:pt x="678" y="285"/>
                  </a:cubicBezTo>
                  <a:cubicBezTo>
                    <a:pt x="680" y="282"/>
                    <a:pt x="674" y="273"/>
                    <a:pt x="681" y="272"/>
                  </a:cubicBezTo>
                  <a:cubicBezTo>
                    <a:pt x="687" y="269"/>
                    <a:pt x="690" y="271"/>
                    <a:pt x="690" y="271"/>
                  </a:cubicBezTo>
                  <a:cubicBezTo>
                    <a:pt x="690" y="271"/>
                    <a:pt x="706" y="267"/>
                    <a:pt x="707" y="263"/>
                  </a:cubicBezTo>
                  <a:cubicBezTo>
                    <a:pt x="709" y="259"/>
                    <a:pt x="706" y="253"/>
                    <a:pt x="702" y="246"/>
                  </a:cubicBezTo>
                  <a:cubicBezTo>
                    <a:pt x="698" y="240"/>
                    <a:pt x="698" y="227"/>
                    <a:pt x="704" y="224"/>
                  </a:cubicBezTo>
                  <a:cubicBezTo>
                    <a:pt x="711" y="220"/>
                    <a:pt x="716" y="217"/>
                    <a:pt x="716" y="214"/>
                  </a:cubicBezTo>
                  <a:cubicBezTo>
                    <a:pt x="715" y="210"/>
                    <a:pt x="714" y="205"/>
                    <a:pt x="721" y="202"/>
                  </a:cubicBezTo>
                  <a:cubicBezTo>
                    <a:pt x="729" y="200"/>
                    <a:pt x="756" y="197"/>
                    <a:pt x="755" y="190"/>
                  </a:cubicBezTo>
                  <a:cubicBezTo>
                    <a:pt x="755" y="184"/>
                    <a:pt x="750" y="180"/>
                    <a:pt x="750" y="180"/>
                  </a:cubicBezTo>
                  <a:cubicBezTo>
                    <a:pt x="753" y="177"/>
                    <a:pt x="753" y="177"/>
                    <a:pt x="753" y="177"/>
                  </a:cubicBezTo>
                  <a:cubicBezTo>
                    <a:pt x="752" y="163"/>
                    <a:pt x="752" y="163"/>
                    <a:pt x="752" y="163"/>
                  </a:cubicBezTo>
                  <a:cubicBezTo>
                    <a:pt x="747" y="162"/>
                    <a:pt x="747" y="162"/>
                    <a:pt x="747" y="162"/>
                  </a:cubicBezTo>
                  <a:cubicBezTo>
                    <a:pt x="747" y="162"/>
                    <a:pt x="751" y="154"/>
                    <a:pt x="744" y="150"/>
                  </a:cubicBezTo>
                  <a:cubicBezTo>
                    <a:pt x="737" y="146"/>
                    <a:pt x="731" y="147"/>
                    <a:pt x="731" y="147"/>
                  </a:cubicBezTo>
                  <a:cubicBezTo>
                    <a:pt x="731" y="132"/>
                    <a:pt x="731" y="132"/>
                    <a:pt x="731" y="132"/>
                  </a:cubicBezTo>
                  <a:cubicBezTo>
                    <a:pt x="740" y="129"/>
                    <a:pt x="740" y="129"/>
                    <a:pt x="740" y="129"/>
                  </a:cubicBezTo>
                  <a:cubicBezTo>
                    <a:pt x="740" y="124"/>
                    <a:pt x="740" y="124"/>
                    <a:pt x="740" y="124"/>
                  </a:cubicBezTo>
                  <a:cubicBezTo>
                    <a:pt x="723" y="125"/>
                    <a:pt x="723" y="125"/>
                    <a:pt x="723" y="125"/>
                  </a:cubicBezTo>
                  <a:cubicBezTo>
                    <a:pt x="723" y="119"/>
                    <a:pt x="723" y="119"/>
                    <a:pt x="723" y="119"/>
                  </a:cubicBezTo>
                  <a:cubicBezTo>
                    <a:pt x="723" y="119"/>
                    <a:pt x="736" y="109"/>
                    <a:pt x="734" y="101"/>
                  </a:cubicBezTo>
                  <a:cubicBezTo>
                    <a:pt x="731" y="92"/>
                    <a:pt x="725" y="89"/>
                    <a:pt x="725" y="89"/>
                  </a:cubicBezTo>
                  <a:cubicBezTo>
                    <a:pt x="725" y="78"/>
                    <a:pt x="725" y="78"/>
                    <a:pt x="725" y="78"/>
                  </a:cubicBezTo>
                  <a:cubicBezTo>
                    <a:pt x="719" y="78"/>
                    <a:pt x="719" y="78"/>
                    <a:pt x="719" y="78"/>
                  </a:cubicBezTo>
                  <a:cubicBezTo>
                    <a:pt x="717" y="85"/>
                    <a:pt x="717" y="85"/>
                    <a:pt x="717" y="85"/>
                  </a:cubicBezTo>
                  <a:cubicBezTo>
                    <a:pt x="717" y="85"/>
                    <a:pt x="711" y="87"/>
                    <a:pt x="706" y="85"/>
                  </a:cubicBezTo>
                  <a:cubicBezTo>
                    <a:pt x="702" y="83"/>
                    <a:pt x="700" y="79"/>
                    <a:pt x="700" y="79"/>
                  </a:cubicBezTo>
                  <a:cubicBezTo>
                    <a:pt x="693" y="79"/>
                    <a:pt x="693" y="79"/>
                    <a:pt x="693" y="79"/>
                  </a:cubicBezTo>
                  <a:cubicBezTo>
                    <a:pt x="691" y="83"/>
                    <a:pt x="691" y="83"/>
                    <a:pt x="691" y="83"/>
                  </a:cubicBezTo>
                  <a:cubicBezTo>
                    <a:pt x="691" y="83"/>
                    <a:pt x="686" y="84"/>
                    <a:pt x="685" y="82"/>
                  </a:cubicBezTo>
                  <a:cubicBezTo>
                    <a:pt x="684" y="79"/>
                    <a:pt x="681" y="75"/>
                    <a:pt x="681" y="75"/>
                  </a:cubicBezTo>
                  <a:cubicBezTo>
                    <a:pt x="676" y="76"/>
                    <a:pt x="676" y="76"/>
                    <a:pt x="676" y="76"/>
                  </a:cubicBezTo>
                  <a:cubicBezTo>
                    <a:pt x="674" y="84"/>
                    <a:pt x="674" y="84"/>
                    <a:pt x="674" y="84"/>
                  </a:cubicBezTo>
                  <a:cubicBezTo>
                    <a:pt x="666" y="84"/>
                    <a:pt x="666" y="84"/>
                    <a:pt x="666" y="84"/>
                  </a:cubicBezTo>
                  <a:cubicBezTo>
                    <a:pt x="656" y="78"/>
                    <a:pt x="656" y="78"/>
                    <a:pt x="656" y="78"/>
                  </a:cubicBezTo>
                  <a:cubicBezTo>
                    <a:pt x="652" y="84"/>
                    <a:pt x="652" y="84"/>
                    <a:pt x="652" y="84"/>
                  </a:cubicBezTo>
                  <a:cubicBezTo>
                    <a:pt x="637" y="79"/>
                    <a:pt x="637" y="79"/>
                    <a:pt x="637" y="79"/>
                  </a:cubicBezTo>
                  <a:cubicBezTo>
                    <a:pt x="637" y="89"/>
                    <a:pt x="637" y="89"/>
                    <a:pt x="637" y="89"/>
                  </a:cubicBezTo>
                  <a:cubicBezTo>
                    <a:pt x="634" y="92"/>
                    <a:pt x="634" y="92"/>
                    <a:pt x="634" y="92"/>
                  </a:cubicBezTo>
                  <a:cubicBezTo>
                    <a:pt x="629" y="89"/>
                    <a:pt x="629" y="89"/>
                    <a:pt x="629" y="89"/>
                  </a:cubicBezTo>
                  <a:cubicBezTo>
                    <a:pt x="619" y="89"/>
                    <a:pt x="619" y="89"/>
                    <a:pt x="619" y="89"/>
                  </a:cubicBezTo>
                  <a:cubicBezTo>
                    <a:pt x="609" y="79"/>
                    <a:pt x="609" y="79"/>
                    <a:pt x="609" y="79"/>
                  </a:cubicBezTo>
                  <a:cubicBezTo>
                    <a:pt x="608" y="75"/>
                    <a:pt x="608" y="75"/>
                    <a:pt x="608" y="75"/>
                  </a:cubicBezTo>
                  <a:cubicBezTo>
                    <a:pt x="603" y="74"/>
                    <a:pt x="603" y="74"/>
                    <a:pt x="603" y="74"/>
                  </a:cubicBezTo>
                  <a:cubicBezTo>
                    <a:pt x="599" y="69"/>
                    <a:pt x="599" y="69"/>
                    <a:pt x="599" y="69"/>
                  </a:cubicBezTo>
                  <a:cubicBezTo>
                    <a:pt x="589" y="80"/>
                    <a:pt x="589" y="80"/>
                    <a:pt x="589" y="80"/>
                  </a:cubicBezTo>
                  <a:cubicBezTo>
                    <a:pt x="589" y="80"/>
                    <a:pt x="578" y="84"/>
                    <a:pt x="576" y="87"/>
                  </a:cubicBezTo>
                  <a:cubicBezTo>
                    <a:pt x="575" y="91"/>
                    <a:pt x="572" y="98"/>
                    <a:pt x="572" y="98"/>
                  </a:cubicBezTo>
                  <a:cubicBezTo>
                    <a:pt x="567" y="96"/>
                    <a:pt x="567" y="96"/>
                    <a:pt x="567" y="96"/>
                  </a:cubicBezTo>
                  <a:cubicBezTo>
                    <a:pt x="566" y="91"/>
                    <a:pt x="566" y="91"/>
                    <a:pt x="566" y="91"/>
                  </a:cubicBezTo>
                  <a:cubicBezTo>
                    <a:pt x="559" y="91"/>
                    <a:pt x="559" y="91"/>
                    <a:pt x="559" y="91"/>
                  </a:cubicBezTo>
                  <a:cubicBezTo>
                    <a:pt x="559" y="91"/>
                    <a:pt x="559" y="95"/>
                    <a:pt x="556" y="95"/>
                  </a:cubicBezTo>
                  <a:cubicBezTo>
                    <a:pt x="553" y="95"/>
                    <a:pt x="553" y="88"/>
                    <a:pt x="548" y="89"/>
                  </a:cubicBezTo>
                  <a:cubicBezTo>
                    <a:pt x="542" y="90"/>
                    <a:pt x="541" y="92"/>
                    <a:pt x="535" y="96"/>
                  </a:cubicBezTo>
                  <a:cubicBezTo>
                    <a:pt x="530" y="101"/>
                    <a:pt x="514" y="89"/>
                    <a:pt x="514" y="89"/>
                  </a:cubicBezTo>
                  <a:cubicBezTo>
                    <a:pt x="516" y="84"/>
                    <a:pt x="516" y="84"/>
                    <a:pt x="516" y="84"/>
                  </a:cubicBezTo>
                  <a:cubicBezTo>
                    <a:pt x="503" y="68"/>
                    <a:pt x="503" y="68"/>
                    <a:pt x="503" y="68"/>
                  </a:cubicBezTo>
                  <a:cubicBezTo>
                    <a:pt x="503" y="68"/>
                    <a:pt x="506" y="60"/>
                    <a:pt x="505" y="60"/>
                  </a:cubicBezTo>
                  <a:cubicBezTo>
                    <a:pt x="504" y="60"/>
                    <a:pt x="500" y="59"/>
                    <a:pt x="500" y="59"/>
                  </a:cubicBezTo>
                  <a:cubicBezTo>
                    <a:pt x="494" y="63"/>
                    <a:pt x="494" y="63"/>
                    <a:pt x="494" y="63"/>
                  </a:cubicBezTo>
                  <a:cubicBezTo>
                    <a:pt x="494" y="63"/>
                    <a:pt x="494" y="54"/>
                    <a:pt x="489" y="54"/>
                  </a:cubicBezTo>
                  <a:cubicBezTo>
                    <a:pt x="484" y="54"/>
                    <a:pt x="474" y="64"/>
                    <a:pt x="474" y="64"/>
                  </a:cubicBezTo>
                  <a:cubicBezTo>
                    <a:pt x="468" y="60"/>
                    <a:pt x="468" y="60"/>
                    <a:pt x="468" y="60"/>
                  </a:cubicBezTo>
                  <a:cubicBezTo>
                    <a:pt x="454" y="63"/>
                    <a:pt x="454" y="63"/>
                    <a:pt x="454" y="63"/>
                  </a:cubicBezTo>
                  <a:cubicBezTo>
                    <a:pt x="455" y="56"/>
                    <a:pt x="455" y="56"/>
                    <a:pt x="455" y="56"/>
                  </a:cubicBezTo>
                  <a:cubicBezTo>
                    <a:pt x="450" y="56"/>
                    <a:pt x="450" y="56"/>
                    <a:pt x="450" y="56"/>
                  </a:cubicBezTo>
                  <a:cubicBezTo>
                    <a:pt x="450" y="56"/>
                    <a:pt x="452" y="48"/>
                    <a:pt x="447" y="45"/>
                  </a:cubicBezTo>
                  <a:cubicBezTo>
                    <a:pt x="442" y="41"/>
                    <a:pt x="439" y="40"/>
                    <a:pt x="439" y="40"/>
                  </a:cubicBezTo>
                  <a:cubicBezTo>
                    <a:pt x="439" y="40"/>
                    <a:pt x="457" y="36"/>
                    <a:pt x="454" y="30"/>
                  </a:cubicBezTo>
                  <a:cubicBezTo>
                    <a:pt x="451" y="26"/>
                    <a:pt x="439" y="25"/>
                    <a:pt x="435" y="20"/>
                  </a:cubicBezTo>
                  <a:cubicBezTo>
                    <a:pt x="431" y="14"/>
                    <a:pt x="431" y="7"/>
                    <a:pt x="431" y="7"/>
                  </a:cubicBezTo>
                  <a:cubicBezTo>
                    <a:pt x="422" y="6"/>
                    <a:pt x="422" y="6"/>
                    <a:pt x="422" y="6"/>
                  </a:cubicBezTo>
                  <a:cubicBezTo>
                    <a:pt x="422" y="6"/>
                    <a:pt x="423" y="0"/>
                    <a:pt x="415" y="0"/>
                  </a:cubicBezTo>
                  <a:cubicBezTo>
                    <a:pt x="407" y="1"/>
                    <a:pt x="407" y="7"/>
                    <a:pt x="407" y="7"/>
                  </a:cubicBezTo>
                  <a:cubicBezTo>
                    <a:pt x="394" y="7"/>
                    <a:pt x="394" y="7"/>
                    <a:pt x="394" y="7"/>
                  </a:cubicBezTo>
                  <a:cubicBezTo>
                    <a:pt x="394" y="7"/>
                    <a:pt x="388" y="19"/>
                    <a:pt x="384" y="20"/>
                  </a:cubicBezTo>
                  <a:cubicBezTo>
                    <a:pt x="379" y="21"/>
                    <a:pt x="362" y="20"/>
                    <a:pt x="362" y="20"/>
                  </a:cubicBezTo>
                  <a:cubicBezTo>
                    <a:pt x="362" y="20"/>
                    <a:pt x="363" y="35"/>
                    <a:pt x="358" y="38"/>
                  </a:cubicBezTo>
                  <a:cubicBezTo>
                    <a:pt x="355" y="41"/>
                    <a:pt x="348" y="40"/>
                    <a:pt x="344" y="40"/>
                  </a:cubicBezTo>
                  <a:cubicBezTo>
                    <a:pt x="352" y="46"/>
                    <a:pt x="352" y="46"/>
                    <a:pt x="352" y="46"/>
                  </a:cubicBezTo>
                  <a:cubicBezTo>
                    <a:pt x="348" y="50"/>
                    <a:pt x="348" y="50"/>
                    <a:pt x="348" y="50"/>
                  </a:cubicBezTo>
                  <a:lnTo>
                    <a:pt x="338" y="5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1" name="Georgia" descr="© INSCALE GmbH, 05.05.2010&#10;http://www.presentationload.com/">
              <a:extLst>
                <a:ext uri="{FF2B5EF4-FFF2-40B4-BE49-F238E27FC236}">
                  <a16:creationId xmlns:a16="http://schemas.microsoft.com/office/drawing/2014/main" id="{AD98E9B3-2A7C-43B9-A8A5-80E6BBCA6E94}"/>
                </a:ext>
              </a:extLst>
            </p:cNvPr>
            <p:cNvSpPr>
              <a:spLocks/>
            </p:cNvSpPr>
            <p:nvPr/>
          </p:nvSpPr>
          <p:spPr bwMode="gray">
            <a:xfrm>
              <a:off x="8918619" y="4634831"/>
              <a:ext cx="1021094" cy="423850"/>
            </a:xfrm>
            <a:custGeom>
              <a:avLst/>
              <a:gdLst/>
              <a:ahLst/>
              <a:cxnLst>
                <a:cxn ang="0">
                  <a:pos x="356" y="49"/>
                </a:cxn>
                <a:cxn ang="0">
                  <a:pos x="335" y="43"/>
                </a:cxn>
                <a:cxn ang="0">
                  <a:pos x="328" y="30"/>
                </a:cxn>
                <a:cxn ang="0">
                  <a:pos x="323" y="20"/>
                </a:cxn>
                <a:cxn ang="0">
                  <a:pos x="278" y="0"/>
                </a:cxn>
                <a:cxn ang="0">
                  <a:pos x="261" y="9"/>
                </a:cxn>
                <a:cxn ang="0">
                  <a:pos x="242" y="6"/>
                </a:cxn>
                <a:cxn ang="0">
                  <a:pos x="235" y="15"/>
                </a:cxn>
                <a:cxn ang="0">
                  <a:pos x="209" y="20"/>
                </a:cxn>
                <a:cxn ang="0">
                  <a:pos x="197" y="36"/>
                </a:cxn>
                <a:cxn ang="0">
                  <a:pos x="186" y="29"/>
                </a:cxn>
                <a:cxn ang="0">
                  <a:pos x="145" y="31"/>
                </a:cxn>
                <a:cxn ang="0">
                  <a:pos x="119" y="30"/>
                </a:cxn>
                <a:cxn ang="0">
                  <a:pos x="83" y="45"/>
                </a:cxn>
                <a:cxn ang="0">
                  <a:pos x="56" y="46"/>
                </a:cxn>
                <a:cxn ang="0">
                  <a:pos x="48" y="47"/>
                </a:cxn>
                <a:cxn ang="0">
                  <a:pos x="23" y="49"/>
                </a:cxn>
                <a:cxn ang="0">
                  <a:pos x="0" y="66"/>
                </a:cxn>
                <a:cxn ang="0">
                  <a:pos x="17" y="76"/>
                </a:cxn>
                <a:cxn ang="0">
                  <a:pos x="56" y="72"/>
                </a:cxn>
                <a:cxn ang="0">
                  <a:pos x="79" y="77"/>
                </a:cxn>
                <a:cxn ang="0">
                  <a:pos x="101" y="95"/>
                </a:cxn>
                <a:cxn ang="0">
                  <a:pos x="109" y="104"/>
                </a:cxn>
                <a:cxn ang="0">
                  <a:pos x="122" y="126"/>
                </a:cxn>
                <a:cxn ang="0">
                  <a:pos x="119" y="152"/>
                </a:cxn>
                <a:cxn ang="0">
                  <a:pos x="149" y="138"/>
                </a:cxn>
                <a:cxn ang="0">
                  <a:pos x="168" y="122"/>
                </a:cxn>
                <a:cxn ang="0">
                  <a:pos x="205" y="136"/>
                </a:cxn>
                <a:cxn ang="0">
                  <a:pos x="216" y="136"/>
                </a:cxn>
                <a:cxn ang="0">
                  <a:pos x="231" y="127"/>
                </a:cxn>
                <a:cxn ang="0">
                  <a:pos x="243" y="116"/>
                </a:cxn>
                <a:cxn ang="0">
                  <a:pos x="258" y="111"/>
                </a:cxn>
                <a:cxn ang="0">
                  <a:pos x="272" y="95"/>
                </a:cxn>
                <a:cxn ang="0">
                  <a:pos x="291" y="72"/>
                </a:cxn>
                <a:cxn ang="0">
                  <a:pos x="317" y="75"/>
                </a:cxn>
                <a:cxn ang="0">
                  <a:pos x="336" y="66"/>
                </a:cxn>
              </a:cxnLst>
              <a:rect l="0" t="0" r="r" b="b"/>
              <a:pathLst>
                <a:path w="366" h="152">
                  <a:moveTo>
                    <a:pt x="356" y="68"/>
                  </a:moveTo>
                  <a:cubicBezTo>
                    <a:pt x="362" y="62"/>
                    <a:pt x="366" y="50"/>
                    <a:pt x="356" y="49"/>
                  </a:cubicBezTo>
                  <a:cubicBezTo>
                    <a:pt x="344" y="48"/>
                    <a:pt x="334" y="47"/>
                    <a:pt x="334" y="47"/>
                  </a:cubicBezTo>
                  <a:cubicBezTo>
                    <a:pt x="335" y="43"/>
                    <a:pt x="335" y="43"/>
                    <a:pt x="335" y="43"/>
                  </a:cubicBezTo>
                  <a:cubicBezTo>
                    <a:pt x="335" y="43"/>
                    <a:pt x="323" y="48"/>
                    <a:pt x="322" y="41"/>
                  </a:cubicBezTo>
                  <a:cubicBezTo>
                    <a:pt x="322" y="33"/>
                    <a:pt x="328" y="30"/>
                    <a:pt x="328" y="30"/>
                  </a:cubicBezTo>
                  <a:cubicBezTo>
                    <a:pt x="326" y="20"/>
                    <a:pt x="326" y="20"/>
                    <a:pt x="326" y="20"/>
                  </a:cubicBezTo>
                  <a:cubicBezTo>
                    <a:pt x="323" y="20"/>
                    <a:pt x="323" y="20"/>
                    <a:pt x="323" y="20"/>
                  </a:cubicBezTo>
                  <a:cubicBezTo>
                    <a:pt x="313" y="20"/>
                    <a:pt x="291" y="25"/>
                    <a:pt x="285" y="21"/>
                  </a:cubicBezTo>
                  <a:cubicBezTo>
                    <a:pt x="281" y="17"/>
                    <a:pt x="278" y="0"/>
                    <a:pt x="278" y="0"/>
                  </a:cubicBezTo>
                  <a:cubicBezTo>
                    <a:pt x="267" y="3"/>
                    <a:pt x="267" y="3"/>
                    <a:pt x="267" y="3"/>
                  </a:cubicBezTo>
                  <a:cubicBezTo>
                    <a:pt x="261" y="9"/>
                    <a:pt x="261" y="9"/>
                    <a:pt x="261" y="9"/>
                  </a:cubicBezTo>
                  <a:cubicBezTo>
                    <a:pt x="250" y="2"/>
                    <a:pt x="250" y="2"/>
                    <a:pt x="250" y="2"/>
                  </a:cubicBezTo>
                  <a:cubicBezTo>
                    <a:pt x="242" y="6"/>
                    <a:pt x="242" y="6"/>
                    <a:pt x="242" y="6"/>
                  </a:cubicBezTo>
                  <a:cubicBezTo>
                    <a:pt x="235" y="5"/>
                    <a:pt x="235" y="5"/>
                    <a:pt x="235" y="5"/>
                  </a:cubicBezTo>
                  <a:cubicBezTo>
                    <a:pt x="235" y="15"/>
                    <a:pt x="235" y="15"/>
                    <a:pt x="235" y="15"/>
                  </a:cubicBezTo>
                  <a:cubicBezTo>
                    <a:pt x="235" y="15"/>
                    <a:pt x="224" y="10"/>
                    <a:pt x="219" y="12"/>
                  </a:cubicBezTo>
                  <a:cubicBezTo>
                    <a:pt x="215" y="15"/>
                    <a:pt x="209" y="20"/>
                    <a:pt x="209" y="20"/>
                  </a:cubicBezTo>
                  <a:cubicBezTo>
                    <a:pt x="209" y="27"/>
                    <a:pt x="209" y="27"/>
                    <a:pt x="209" y="27"/>
                  </a:cubicBezTo>
                  <a:cubicBezTo>
                    <a:pt x="209" y="27"/>
                    <a:pt x="203" y="36"/>
                    <a:pt x="197" y="36"/>
                  </a:cubicBezTo>
                  <a:cubicBezTo>
                    <a:pt x="191" y="37"/>
                    <a:pt x="184" y="35"/>
                    <a:pt x="184" y="35"/>
                  </a:cubicBezTo>
                  <a:cubicBezTo>
                    <a:pt x="186" y="29"/>
                    <a:pt x="186" y="29"/>
                    <a:pt x="186" y="29"/>
                  </a:cubicBezTo>
                  <a:cubicBezTo>
                    <a:pt x="168" y="29"/>
                    <a:pt x="168" y="29"/>
                    <a:pt x="168" y="29"/>
                  </a:cubicBezTo>
                  <a:cubicBezTo>
                    <a:pt x="168" y="29"/>
                    <a:pt x="151" y="34"/>
                    <a:pt x="145" y="31"/>
                  </a:cubicBezTo>
                  <a:cubicBezTo>
                    <a:pt x="138" y="29"/>
                    <a:pt x="137" y="24"/>
                    <a:pt x="130" y="25"/>
                  </a:cubicBezTo>
                  <a:cubicBezTo>
                    <a:pt x="122" y="25"/>
                    <a:pt x="119" y="30"/>
                    <a:pt x="119" y="30"/>
                  </a:cubicBezTo>
                  <a:cubicBezTo>
                    <a:pt x="113" y="29"/>
                    <a:pt x="113" y="29"/>
                    <a:pt x="113" y="29"/>
                  </a:cubicBezTo>
                  <a:cubicBezTo>
                    <a:pt x="113" y="29"/>
                    <a:pt x="96" y="43"/>
                    <a:pt x="83" y="45"/>
                  </a:cubicBezTo>
                  <a:cubicBezTo>
                    <a:pt x="71" y="48"/>
                    <a:pt x="61" y="42"/>
                    <a:pt x="61" y="42"/>
                  </a:cubicBezTo>
                  <a:cubicBezTo>
                    <a:pt x="56" y="46"/>
                    <a:pt x="56" y="46"/>
                    <a:pt x="56" y="46"/>
                  </a:cubicBezTo>
                  <a:cubicBezTo>
                    <a:pt x="49" y="46"/>
                    <a:pt x="49" y="46"/>
                    <a:pt x="49" y="46"/>
                  </a:cubicBezTo>
                  <a:cubicBezTo>
                    <a:pt x="48" y="47"/>
                    <a:pt x="48" y="47"/>
                    <a:pt x="48" y="47"/>
                  </a:cubicBezTo>
                  <a:cubicBezTo>
                    <a:pt x="26" y="44"/>
                    <a:pt x="26" y="44"/>
                    <a:pt x="26" y="44"/>
                  </a:cubicBezTo>
                  <a:cubicBezTo>
                    <a:pt x="23" y="49"/>
                    <a:pt x="23" y="49"/>
                    <a:pt x="23" y="49"/>
                  </a:cubicBezTo>
                  <a:cubicBezTo>
                    <a:pt x="23" y="49"/>
                    <a:pt x="7" y="47"/>
                    <a:pt x="4" y="51"/>
                  </a:cubicBezTo>
                  <a:cubicBezTo>
                    <a:pt x="0" y="56"/>
                    <a:pt x="0" y="66"/>
                    <a:pt x="0" y="66"/>
                  </a:cubicBezTo>
                  <a:cubicBezTo>
                    <a:pt x="0" y="66"/>
                    <a:pt x="3" y="67"/>
                    <a:pt x="8" y="67"/>
                  </a:cubicBezTo>
                  <a:cubicBezTo>
                    <a:pt x="14" y="68"/>
                    <a:pt x="17" y="76"/>
                    <a:pt x="17" y="76"/>
                  </a:cubicBezTo>
                  <a:cubicBezTo>
                    <a:pt x="44" y="71"/>
                    <a:pt x="44" y="71"/>
                    <a:pt x="44" y="71"/>
                  </a:cubicBezTo>
                  <a:cubicBezTo>
                    <a:pt x="56" y="72"/>
                    <a:pt x="56" y="72"/>
                    <a:pt x="56" y="72"/>
                  </a:cubicBezTo>
                  <a:cubicBezTo>
                    <a:pt x="63" y="81"/>
                    <a:pt x="63" y="81"/>
                    <a:pt x="63" y="81"/>
                  </a:cubicBezTo>
                  <a:cubicBezTo>
                    <a:pt x="63" y="81"/>
                    <a:pt x="70" y="72"/>
                    <a:pt x="79" y="77"/>
                  </a:cubicBezTo>
                  <a:cubicBezTo>
                    <a:pt x="87" y="83"/>
                    <a:pt x="95" y="97"/>
                    <a:pt x="95" y="97"/>
                  </a:cubicBezTo>
                  <a:cubicBezTo>
                    <a:pt x="101" y="95"/>
                    <a:pt x="101" y="95"/>
                    <a:pt x="101" y="95"/>
                  </a:cubicBezTo>
                  <a:cubicBezTo>
                    <a:pt x="102" y="106"/>
                    <a:pt x="102" y="106"/>
                    <a:pt x="102" y="106"/>
                  </a:cubicBezTo>
                  <a:cubicBezTo>
                    <a:pt x="109" y="104"/>
                    <a:pt x="109" y="104"/>
                    <a:pt x="109" y="104"/>
                  </a:cubicBezTo>
                  <a:cubicBezTo>
                    <a:pt x="108" y="112"/>
                    <a:pt x="108" y="112"/>
                    <a:pt x="108" y="112"/>
                  </a:cubicBezTo>
                  <a:cubicBezTo>
                    <a:pt x="108" y="112"/>
                    <a:pt x="122" y="115"/>
                    <a:pt x="122" y="126"/>
                  </a:cubicBezTo>
                  <a:cubicBezTo>
                    <a:pt x="121" y="136"/>
                    <a:pt x="117" y="139"/>
                    <a:pt x="117" y="139"/>
                  </a:cubicBezTo>
                  <a:cubicBezTo>
                    <a:pt x="119" y="152"/>
                    <a:pt x="119" y="152"/>
                    <a:pt x="119" y="152"/>
                  </a:cubicBezTo>
                  <a:cubicBezTo>
                    <a:pt x="133" y="150"/>
                    <a:pt x="133" y="150"/>
                    <a:pt x="133" y="150"/>
                  </a:cubicBezTo>
                  <a:cubicBezTo>
                    <a:pt x="133" y="150"/>
                    <a:pt x="142" y="139"/>
                    <a:pt x="149" y="138"/>
                  </a:cubicBezTo>
                  <a:cubicBezTo>
                    <a:pt x="157" y="137"/>
                    <a:pt x="165" y="136"/>
                    <a:pt x="165" y="136"/>
                  </a:cubicBezTo>
                  <a:cubicBezTo>
                    <a:pt x="165" y="136"/>
                    <a:pt x="163" y="122"/>
                    <a:pt x="168" y="122"/>
                  </a:cubicBezTo>
                  <a:cubicBezTo>
                    <a:pt x="175" y="122"/>
                    <a:pt x="179" y="126"/>
                    <a:pt x="179" y="126"/>
                  </a:cubicBezTo>
                  <a:cubicBezTo>
                    <a:pt x="205" y="136"/>
                    <a:pt x="205" y="136"/>
                    <a:pt x="205" y="136"/>
                  </a:cubicBezTo>
                  <a:cubicBezTo>
                    <a:pt x="205" y="136"/>
                    <a:pt x="210" y="130"/>
                    <a:pt x="214" y="130"/>
                  </a:cubicBezTo>
                  <a:cubicBezTo>
                    <a:pt x="216" y="130"/>
                    <a:pt x="215" y="132"/>
                    <a:pt x="216" y="136"/>
                  </a:cubicBezTo>
                  <a:cubicBezTo>
                    <a:pt x="218" y="132"/>
                    <a:pt x="220" y="130"/>
                    <a:pt x="221" y="130"/>
                  </a:cubicBezTo>
                  <a:cubicBezTo>
                    <a:pt x="225" y="130"/>
                    <a:pt x="231" y="127"/>
                    <a:pt x="231" y="127"/>
                  </a:cubicBezTo>
                  <a:cubicBezTo>
                    <a:pt x="232" y="123"/>
                    <a:pt x="232" y="123"/>
                    <a:pt x="232" y="123"/>
                  </a:cubicBezTo>
                  <a:cubicBezTo>
                    <a:pt x="232" y="123"/>
                    <a:pt x="241" y="118"/>
                    <a:pt x="243" y="116"/>
                  </a:cubicBezTo>
                  <a:cubicBezTo>
                    <a:pt x="245" y="114"/>
                    <a:pt x="246" y="109"/>
                    <a:pt x="246" y="109"/>
                  </a:cubicBezTo>
                  <a:cubicBezTo>
                    <a:pt x="246" y="109"/>
                    <a:pt x="251" y="114"/>
                    <a:pt x="258" y="111"/>
                  </a:cubicBezTo>
                  <a:cubicBezTo>
                    <a:pt x="263" y="109"/>
                    <a:pt x="276" y="100"/>
                    <a:pt x="276" y="100"/>
                  </a:cubicBezTo>
                  <a:cubicBezTo>
                    <a:pt x="272" y="95"/>
                    <a:pt x="272" y="95"/>
                    <a:pt x="272" y="95"/>
                  </a:cubicBezTo>
                  <a:cubicBezTo>
                    <a:pt x="272" y="95"/>
                    <a:pt x="277" y="97"/>
                    <a:pt x="280" y="94"/>
                  </a:cubicBezTo>
                  <a:cubicBezTo>
                    <a:pt x="284" y="90"/>
                    <a:pt x="278" y="72"/>
                    <a:pt x="291" y="72"/>
                  </a:cubicBezTo>
                  <a:cubicBezTo>
                    <a:pt x="303" y="72"/>
                    <a:pt x="312" y="69"/>
                    <a:pt x="312" y="69"/>
                  </a:cubicBezTo>
                  <a:cubicBezTo>
                    <a:pt x="312" y="69"/>
                    <a:pt x="313" y="75"/>
                    <a:pt x="317" y="75"/>
                  </a:cubicBezTo>
                  <a:cubicBezTo>
                    <a:pt x="322" y="75"/>
                    <a:pt x="329" y="76"/>
                    <a:pt x="331" y="74"/>
                  </a:cubicBezTo>
                  <a:cubicBezTo>
                    <a:pt x="334" y="72"/>
                    <a:pt x="333" y="66"/>
                    <a:pt x="336" y="66"/>
                  </a:cubicBezTo>
                  <a:cubicBezTo>
                    <a:pt x="339" y="66"/>
                    <a:pt x="348" y="75"/>
                    <a:pt x="356" y="68"/>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2" name="Armenia" descr="© INSCALE GmbH, 05.05.2010&#10;http://www.presentationload.com/">
              <a:extLst>
                <a:ext uri="{FF2B5EF4-FFF2-40B4-BE49-F238E27FC236}">
                  <a16:creationId xmlns:a16="http://schemas.microsoft.com/office/drawing/2014/main" id="{4D210BAC-C5DA-4AFE-9213-44CD04404D5D}"/>
                </a:ext>
              </a:extLst>
            </p:cNvPr>
            <p:cNvSpPr>
              <a:spLocks noEditPoints="1"/>
            </p:cNvSpPr>
            <p:nvPr/>
          </p:nvSpPr>
          <p:spPr bwMode="gray">
            <a:xfrm>
              <a:off x="9517470" y="4877259"/>
              <a:ext cx="590821" cy="332338"/>
            </a:xfrm>
            <a:custGeom>
              <a:avLst/>
              <a:gdLst/>
              <a:ahLst/>
              <a:cxnLst>
                <a:cxn ang="0">
                  <a:pos x="103" y="103"/>
                </a:cxn>
                <a:cxn ang="0">
                  <a:pos x="0" y="47"/>
                </a:cxn>
                <a:cxn ang="0">
                  <a:pos x="207" y="104"/>
                </a:cxn>
                <a:cxn ang="0">
                  <a:pos x="196" y="91"/>
                </a:cxn>
                <a:cxn ang="0">
                  <a:pos x="198" y="83"/>
                </a:cxn>
                <a:cxn ang="0">
                  <a:pos x="190" y="74"/>
                </a:cxn>
                <a:cxn ang="0">
                  <a:pos x="174" y="74"/>
                </a:cxn>
                <a:cxn ang="0">
                  <a:pos x="149" y="70"/>
                </a:cxn>
                <a:cxn ang="0">
                  <a:pos x="133" y="66"/>
                </a:cxn>
                <a:cxn ang="0">
                  <a:pos x="142" y="41"/>
                </a:cxn>
                <a:cxn ang="0">
                  <a:pos x="104" y="35"/>
                </a:cxn>
                <a:cxn ang="0">
                  <a:pos x="109" y="13"/>
                </a:cxn>
                <a:cxn ang="0">
                  <a:pos x="96" y="9"/>
                </a:cxn>
                <a:cxn ang="0">
                  <a:pos x="88" y="13"/>
                </a:cxn>
                <a:cxn ang="0">
                  <a:pos x="82" y="11"/>
                </a:cxn>
                <a:cxn ang="0">
                  <a:pos x="81" y="5"/>
                </a:cxn>
                <a:cxn ang="0">
                  <a:pos x="66" y="5"/>
                </a:cxn>
                <a:cxn ang="0">
                  <a:pos x="57" y="8"/>
                </a:cxn>
                <a:cxn ang="0">
                  <a:pos x="43" y="24"/>
                </a:cxn>
                <a:cxn ang="0">
                  <a:pos x="28" y="29"/>
                </a:cxn>
                <a:cxn ang="0">
                  <a:pos x="16" y="40"/>
                </a:cxn>
                <a:cxn ang="0">
                  <a:pos x="1" y="49"/>
                </a:cxn>
                <a:cxn ang="0">
                  <a:pos x="22" y="60"/>
                </a:cxn>
                <a:cxn ang="0">
                  <a:pos x="59" y="103"/>
                </a:cxn>
                <a:cxn ang="0">
                  <a:pos x="103" y="103"/>
                </a:cxn>
                <a:cxn ang="0">
                  <a:pos x="125" y="101"/>
                </a:cxn>
                <a:cxn ang="0">
                  <a:pos x="130" y="97"/>
                </a:cxn>
                <a:cxn ang="0">
                  <a:pos x="144" y="97"/>
                </a:cxn>
                <a:cxn ang="0">
                  <a:pos x="161" y="99"/>
                </a:cxn>
                <a:cxn ang="0">
                  <a:pos x="177" y="105"/>
                </a:cxn>
                <a:cxn ang="0">
                  <a:pos x="201" y="112"/>
                </a:cxn>
                <a:cxn ang="0">
                  <a:pos x="212" y="106"/>
                </a:cxn>
              </a:cxnLst>
              <a:rect l="0" t="0" r="r" b="b"/>
              <a:pathLst>
                <a:path w="212" h="119">
                  <a:moveTo>
                    <a:pt x="103" y="103"/>
                  </a:moveTo>
                  <a:cubicBezTo>
                    <a:pt x="103" y="103"/>
                    <a:pt x="103" y="103"/>
                    <a:pt x="103" y="103"/>
                  </a:cubicBezTo>
                  <a:moveTo>
                    <a:pt x="1" y="49"/>
                  </a:moveTo>
                  <a:cubicBezTo>
                    <a:pt x="1" y="48"/>
                    <a:pt x="1" y="48"/>
                    <a:pt x="0" y="47"/>
                  </a:cubicBezTo>
                  <a:cubicBezTo>
                    <a:pt x="1" y="48"/>
                    <a:pt x="1" y="48"/>
                    <a:pt x="1" y="49"/>
                  </a:cubicBezTo>
                  <a:close/>
                  <a:moveTo>
                    <a:pt x="207" y="104"/>
                  </a:moveTo>
                  <a:cubicBezTo>
                    <a:pt x="207" y="104"/>
                    <a:pt x="206" y="99"/>
                    <a:pt x="205" y="96"/>
                  </a:cubicBezTo>
                  <a:cubicBezTo>
                    <a:pt x="205" y="92"/>
                    <a:pt x="196" y="94"/>
                    <a:pt x="196" y="91"/>
                  </a:cubicBezTo>
                  <a:cubicBezTo>
                    <a:pt x="196" y="88"/>
                    <a:pt x="200" y="90"/>
                    <a:pt x="203" y="88"/>
                  </a:cubicBezTo>
                  <a:cubicBezTo>
                    <a:pt x="207" y="86"/>
                    <a:pt x="203" y="85"/>
                    <a:pt x="198" y="83"/>
                  </a:cubicBezTo>
                  <a:cubicBezTo>
                    <a:pt x="193" y="82"/>
                    <a:pt x="189" y="83"/>
                    <a:pt x="186" y="81"/>
                  </a:cubicBezTo>
                  <a:cubicBezTo>
                    <a:pt x="185" y="77"/>
                    <a:pt x="188" y="75"/>
                    <a:pt x="190" y="74"/>
                  </a:cubicBezTo>
                  <a:cubicBezTo>
                    <a:pt x="192" y="73"/>
                    <a:pt x="191" y="69"/>
                    <a:pt x="183" y="69"/>
                  </a:cubicBezTo>
                  <a:cubicBezTo>
                    <a:pt x="176" y="69"/>
                    <a:pt x="176" y="73"/>
                    <a:pt x="174" y="74"/>
                  </a:cubicBezTo>
                  <a:cubicBezTo>
                    <a:pt x="170" y="75"/>
                    <a:pt x="163" y="70"/>
                    <a:pt x="160" y="68"/>
                  </a:cubicBezTo>
                  <a:cubicBezTo>
                    <a:pt x="157" y="67"/>
                    <a:pt x="151" y="70"/>
                    <a:pt x="149" y="70"/>
                  </a:cubicBezTo>
                  <a:cubicBezTo>
                    <a:pt x="147" y="70"/>
                    <a:pt x="148" y="67"/>
                    <a:pt x="146" y="66"/>
                  </a:cubicBezTo>
                  <a:cubicBezTo>
                    <a:pt x="144" y="65"/>
                    <a:pt x="136" y="68"/>
                    <a:pt x="133" y="66"/>
                  </a:cubicBezTo>
                  <a:cubicBezTo>
                    <a:pt x="130" y="64"/>
                    <a:pt x="144" y="59"/>
                    <a:pt x="146" y="56"/>
                  </a:cubicBezTo>
                  <a:cubicBezTo>
                    <a:pt x="148" y="53"/>
                    <a:pt x="146" y="43"/>
                    <a:pt x="142" y="41"/>
                  </a:cubicBezTo>
                  <a:cubicBezTo>
                    <a:pt x="139" y="38"/>
                    <a:pt x="131" y="43"/>
                    <a:pt x="123" y="41"/>
                  </a:cubicBezTo>
                  <a:cubicBezTo>
                    <a:pt x="114" y="39"/>
                    <a:pt x="104" y="35"/>
                    <a:pt x="104" y="35"/>
                  </a:cubicBezTo>
                  <a:cubicBezTo>
                    <a:pt x="104" y="23"/>
                    <a:pt x="104" y="23"/>
                    <a:pt x="104" y="23"/>
                  </a:cubicBezTo>
                  <a:cubicBezTo>
                    <a:pt x="104" y="23"/>
                    <a:pt x="111" y="20"/>
                    <a:pt x="109" y="13"/>
                  </a:cubicBezTo>
                  <a:cubicBezTo>
                    <a:pt x="107" y="8"/>
                    <a:pt x="96" y="13"/>
                    <a:pt x="96" y="13"/>
                  </a:cubicBezTo>
                  <a:cubicBezTo>
                    <a:pt x="96" y="9"/>
                    <a:pt x="96" y="9"/>
                    <a:pt x="96" y="9"/>
                  </a:cubicBezTo>
                  <a:cubicBezTo>
                    <a:pt x="93" y="9"/>
                    <a:pt x="93" y="9"/>
                    <a:pt x="93" y="9"/>
                  </a:cubicBezTo>
                  <a:cubicBezTo>
                    <a:pt x="93" y="9"/>
                    <a:pt x="93" y="12"/>
                    <a:pt x="88" y="13"/>
                  </a:cubicBezTo>
                  <a:cubicBezTo>
                    <a:pt x="84" y="13"/>
                    <a:pt x="87" y="19"/>
                    <a:pt x="84" y="19"/>
                  </a:cubicBezTo>
                  <a:cubicBezTo>
                    <a:pt x="81" y="19"/>
                    <a:pt x="84" y="12"/>
                    <a:pt x="82" y="11"/>
                  </a:cubicBezTo>
                  <a:cubicBezTo>
                    <a:pt x="80" y="10"/>
                    <a:pt x="77" y="17"/>
                    <a:pt x="74" y="17"/>
                  </a:cubicBezTo>
                  <a:cubicBezTo>
                    <a:pt x="70" y="16"/>
                    <a:pt x="82" y="10"/>
                    <a:pt x="81" y="5"/>
                  </a:cubicBezTo>
                  <a:cubicBezTo>
                    <a:pt x="80" y="0"/>
                    <a:pt x="74" y="5"/>
                    <a:pt x="71" y="6"/>
                  </a:cubicBezTo>
                  <a:cubicBezTo>
                    <a:pt x="70" y="6"/>
                    <a:pt x="68" y="5"/>
                    <a:pt x="66" y="5"/>
                  </a:cubicBezTo>
                  <a:cubicBezTo>
                    <a:pt x="66" y="6"/>
                    <a:pt x="66" y="6"/>
                    <a:pt x="65" y="7"/>
                  </a:cubicBezTo>
                  <a:cubicBezTo>
                    <a:pt x="62" y="10"/>
                    <a:pt x="57" y="8"/>
                    <a:pt x="57" y="8"/>
                  </a:cubicBezTo>
                  <a:cubicBezTo>
                    <a:pt x="61" y="13"/>
                    <a:pt x="61" y="13"/>
                    <a:pt x="61" y="13"/>
                  </a:cubicBezTo>
                  <a:cubicBezTo>
                    <a:pt x="61" y="13"/>
                    <a:pt x="48" y="22"/>
                    <a:pt x="43" y="24"/>
                  </a:cubicBezTo>
                  <a:cubicBezTo>
                    <a:pt x="36" y="27"/>
                    <a:pt x="31" y="22"/>
                    <a:pt x="31" y="22"/>
                  </a:cubicBezTo>
                  <a:cubicBezTo>
                    <a:pt x="31" y="22"/>
                    <a:pt x="30" y="27"/>
                    <a:pt x="28" y="29"/>
                  </a:cubicBezTo>
                  <a:cubicBezTo>
                    <a:pt x="26" y="31"/>
                    <a:pt x="17" y="36"/>
                    <a:pt x="17" y="36"/>
                  </a:cubicBezTo>
                  <a:cubicBezTo>
                    <a:pt x="16" y="40"/>
                    <a:pt x="16" y="40"/>
                    <a:pt x="16" y="40"/>
                  </a:cubicBezTo>
                  <a:cubicBezTo>
                    <a:pt x="16" y="40"/>
                    <a:pt x="10" y="43"/>
                    <a:pt x="6" y="43"/>
                  </a:cubicBezTo>
                  <a:cubicBezTo>
                    <a:pt x="5" y="43"/>
                    <a:pt x="3" y="45"/>
                    <a:pt x="1" y="49"/>
                  </a:cubicBezTo>
                  <a:cubicBezTo>
                    <a:pt x="1" y="50"/>
                    <a:pt x="1" y="52"/>
                    <a:pt x="4" y="52"/>
                  </a:cubicBezTo>
                  <a:cubicBezTo>
                    <a:pt x="10" y="52"/>
                    <a:pt x="19" y="51"/>
                    <a:pt x="22" y="60"/>
                  </a:cubicBezTo>
                  <a:cubicBezTo>
                    <a:pt x="25" y="71"/>
                    <a:pt x="22" y="84"/>
                    <a:pt x="32" y="94"/>
                  </a:cubicBezTo>
                  <a:cubicBezTo>
                    <a:pt x="43" y="103"/>
                    <a:pt x="51" y="108"/>
                    <a:pt x="59" y="103"/>
                  </a:cubicBezTo>
                  <a:cubicBezTo>
                    <a:pt x="67" y="97"/>
                    <a:pt x="71" y="90"/>
                    <a:pt x="83" y="94"/>
                  </a:cubicBezTo>
                  <a:cubicBezTo>
                    <a:pt x="95" y="96"/>
                    <a:pt x="103" y="103"/>
                    <a:pt x="103" y="103"/>
                  </a:cubicBezTo>
                  <a:cubicBezTo>
                    <a:pt x="103" y="103"/>
                    <a:pt x="110" y="91"/>
                    <a:pt x="115" y="90"/>
                  </a:cubicBezTo>
                  <a:cubicBezTo>
                    <a:pt x="121" y="89"/>
                    <a:pt x="125" y="101"/>
                    <a:pt x="125" y="101"/>
                  </a:cubicBezTo>
                  <a:cubicBezTo>
                    <a:pt x="128" y="100"/>
                    <a:pt x="128" y="100"/>
                    <a:pt x="128" y="100"/>
                  </a:cubicBezTo>
                  <a:cubicBezTo>
                    <a:pt x="130" y="97"/>
                    <a:pt x="130" y="97"/>
                    <a:pt x="130" y="97"/>
                  </a:cubicBezTo>
                  <a:cubicBezTo>
                    <a:pt x="133" y="99"/>
                    <a:pt x="133" y="99"/>
                    <a:pt x="133" y="99"/>
                  </a:cubicBezTo>
                  <a:cubicBezTo>
                    <a:pt x="144" y="97"/>
                    <a:pt x="144" y="97"/>
                    <a:pt x="144" y="97"/>
                  </a:cubicBezTo>
                  <a:cubicBezTo>
                    <a:pt x="144" y="97"/>
                    <a:pt x="150" y="86"/>
                    <a:pt x="155" y="86"/>
                  </a:cubicBezTo>
                  <a:cubicBezTo>
                    <a:pt x="160" y="86"/>
                    <a:pt x="161" y="99"/>
                    <a:pt x="161" y="99"/>
                  </a:cubicBezTo>
                  <a:cubicBezTo>
                    <a:pt x="161" y="99"/>
                    <a:pt x="169" y="97"/>
                    <a:pt x="173" y="97"/>
                  </a:cubicBezTo>
                  <a:cubicBezTo>
                    <a:pt x="177" y="98"/>
                    <a:pt x="177" y="105"/>
                    <a:pt x="177" y="105"/>
                  </a:cubicBezTo>
                  <a:cubicBezTo>
                    <a:pt x="196" y="119"/>
                    <a:pt x="196" y="119"/>
                    <a:pt x="196" y="119"/>
                  </a:cubicBezTo>
                  <a:cubicBezTo>
                    <a:pt x="201" y="112"/>
                    <a:pt x="201" y="112"/>
                    <a:pt x="201" y="112"/>
                  </a:cubicBezTo>
                  <a:cubicBezTo>
                    <a:pt x="207" y="111"/>
                    <a:pt x="207" y="111"/>
                    <a:pt x="207" y="111"/>
                  </a:cubicBezTo>
                  <a:cubicBezTo>
                    <a:pt x="212" y="106"/>
                    <a:pt x="212" y="106"/>
                    <a:pt x="212" y="106"/>
                  </a:cubicBezTo>
                  <a:lnTo>
                    <a:pt x="207" y="104"/>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3" name="Turkey" descr="© INSCALE GmbH, 05.05.2010&#10;http://www.presentationload.com/">
              <a:extLst>
                <a:ext uri="{FF2B5EF4-FFF2-40B4-BE49-F238E27FC236}">
                  <a16:creationId xmlns:a16="http://schemas.microsoft.com/office/drawing/2014/main" id="{48C4288C-498D-4A77-906C-2F26A65069D0}"/>
                </a:ext>
              </a:extLst>
            </p:cNvPr>
            <p:cNvSpPr>
              <a:spLocks noEditPoints="1"/>
            </p:cNvSpPr>
            <p:nvPr/>
          </p:nvSpPr>
          <p:spPr bwMode="gray">
            <a:xfrm>
              <a:off x="7179870" y="4975196"/>
              <a:ext cx="2848147" cy="1594255"/>
            </a:xfrm>
            <a:custGeom>
              <a:avLst/>
              <a:gdLst/>
              <a:ahLst/>
              <a:cxnLst>
                <a:cxn ang="0">
                  <a:pos x="24" y="340"/>
                </a:cxn>
                <a:cxn ang="0">
                  <a:pos x="49" y="328"/>
                </a:cxn>
                <a:cxn ang="0">
                  <a:pos x="102" y="283"/>
                </a:cxn>
                <a:cxn ang="0">
                  <a:pos x="135" y="275"/>
                </a:cxn>
                <a:cxn ang="0">
                  <a:pos x="103" y="241"/>
                </a:cxn>
                <a:cxn ang="0">
                  <a:pos x="87" y="218"/>
                </a:cxn>
                <a:cxn ang="0">
                  <a:pos x="55" y="215"/>
                </a:cxn>
                <a:cxn ang="0">
                  <a:pos x="24" y="241"/>
                </a:cxn>
                <a:cxn ang="0">
                  <a:pos x="29" y="264"/>
                </a:cxn>
                <a:cxn ang="0">
                  <a:pos x="25" y="300"/>
                </a:cxn>
                <a:cxn ang="0">
                  <a:pos x="41" y="327"/>
                </a:cxn>
                <a:cxn ang="0">
                  <a:pos x="15" y="353"/>
                </a:cxn>
                <a:cxn ang="0">
                  <a:pos x="973" y="186"/>
                </a:cxn>
                <a:cxn ang="0">
                  <a:pos x="946" y="128"/>
                </a:cxn>
                <a:cxn ang="0">
                  <a:pos x="942" y="68"/>
                </a:cxn>
                <a:cxn ang="0">
                  <a:pos x="843" y="17"/>
                </a:cxn>
                <a:cxn ang="0">
                  <a:pos x="789" y="14"/>
                </a:cxn>
                <a:cxn ang="0">
                  <a:pos x="720" y="63"/>
                </a:cxn>
                <a:cxn ang="0">
                  <a:pos x="587" y="131"/>
                </a:cxn>
                <a:cxn ang="0">
                  <a:pos x="517" y="129"/>
                </a:cxn>
                <a:cxn ang="0">
                  <a:pos x="448" y="131"/>
                </a:cxn>
                <a:cxn ang="0">
                  <a:pos x="373" y="138"/>
                </a:cxn>
                <a:cxn ang="0">
                  <a:pos x="276" y="207"/>
                </a:cxn>
                <a:cxn ang="0">
                  <a:pos x="218" y="236"/>
                </a:cxn>
                <a:cxn ang="0">
                  <a:pos x="157" y="262"/>
                </a:cxn>
                <a:cxn ang="0">
                  <a:pos x="198" y="277"/>
                </a:cxn>
                <a:cxn ang="0">
                  <a:pos x="151" y="303"/>
                </a:cxn>
                <a:cxn ang="0">
                  <a:pos x="151" y="310"/>
                </a:cxn>
                <a:cxn ang="0">
                  <a:pos x="97" y="314"/>
                </a:cxn>
                <a:cxn ang="0">
                  <a:pos x="80" y="321"/>
                </a:cxn>
                <a:cxn ang="0">
                  <a:pos x="37" y="357"/>
                </a:cxn>
                <a:cxn ang="0">
                  <a:pos x="26" y="399"/>
                </a:cxn>
                <a:cxn ang="0">
                  <a:pos x="66" y="411"/>
                </a:cxn>
                <a:cxn ang="0">
                  <a:pos x="73" y="446"/>
                </a:cxn>
                <a:cxn ang="0">
                  <a:pos x="79" y="459"/>
                </a:cxn>
                <a:cxn ang="0">
                  <a:pos x="69" y="453"/>
                </a:cxn>
                <a:cxn ang="0">
                  <a:pos x="71" y="478"/>
                </a:cxn>
                <a:cxn ang="0">
                  <a:pos x="107" y="496"/>
                </a:cxn>
                <a:cxn ang="0">
                  <a:pos x="110" y="510"/>
                </a:cxn>
                <a:cxn ang="0">
                  <a:pos x="130" y="524"/>
                </a:cxn>
                <a:cxn ang="0">
                  <a:pos x="128" y="540"/>
                </a:cxn>
                <a:cxn ang="0">
                  <a:pos x="150" y="548"/>
                </a:cxn>
                <a:cxn ang="0">
                  <a:pos x="147" y="554"/>
                </a:cxn>
                <a:cxn ang="0">
                  <a:pos x="162" y="556"/>
                </a:cxn>
                <a:cxn ang="0">
                  <a:pos x="175" y="543"/>
                </a:cxn>
                <a:cxn ang="0">
                  <a:pos x="208" y="545"/>
                </a:cxn>
                <a:cxn ang="0">
                  <a:pos x="221" y="551"/>
                </a:cxn>
                <a:cxn ang="0">
                  <a:pos x="241" y="560"/>
                </a:cxn>
                <a:cxn ang="0">
                  <a:pos x="315" y="546"/>
                </a:cxn>
                <a:cxn ang="0">
                  <a:pos x="391" y="513"/>
                </a:cxn>
                <a:cxn ang="0">
                  <a:pos x="563" y="456"/>
                </a:cxn>
                <a:cxn ang="0">
                  <a:pos x="606" y="438"/>
                </a:cxn>
                <a:cxn ang="0">
                  <a:pos x="631" y="472"/>
                </a:cxn>
                <a:cxn ang="0">
                  <a:pos x="645" y="413"/>
                </a:cxn>
                <a:cxn ang="0">
                  <a:pos x="707" y="377"/>
                </a:cxn>
                <a:cxn ang="0">
                  <a:pos x="865" y="297"/>
                </a:cxn>
                <a:cxn ang="0">
                  <a:pos x="910" y="253"/>
                </a:cxn>
                <a:cxn ang="0">
                  <a:pos x="975" y="238"/>
                </a:cxn>
                <a:cxn ang="0">
                  <a:pos x="1020" y="222"/>
                </a:cxn>
              </a:cxnLst>
              <a:rect l="0" t="0" r="r" b="b"/>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4" name="Lebanon" descr="© INSCALE GmbH, 05.05.2010&#10;http://www.presentationload.com/">
              <a:extLst>
                <a:ext uri="{FF2B5EF4-FFF2-40B4-BE49-F238E27FC236}">
                  <a16:creationId xmlns:a16="http://schemas.microsoft.com/office/drawing/2014/main" id="{0E35F954-427A-4EF1-BD86-4379587FB2C8}"/>
                </a:ext>
              </a:extLst>
            </p:cNvPr>
            <p:cNvSpPr>
              <a:spLocks/>
            </p:cNvSpPr>
            <p:nvPr/>
          </p:nvSpPr>
          <p:spPr bwMode="gray">
            <a:xfrm>
              <a:off x="8925041" y="6519680"/>
              <a:ext cx="174999" cy="359630"/>
            </a:xfrm>
            <a:custGeom>
              <a:avLst/>
              <a:gdLst/>
              <a:ahLst/>
              <a:cxnLst>
                <a:cxn ang="0">
                  <a:pos x="26" y="106"/>
                </a:cxn>
                <a:cxn ang="0">
                  <a:pos x="37" y="87"/>
                </a:cxn>
                <a:cxn ang="0">
                  <a:pos x="36" y="83"/>
                </a:cxn>
                <a:cxn ang="0">
                  <a:pos x="43" y="75"/>
                </a:cxn>
                <a:cxn ang="0">
                  <a:pos x="29" y="74"/>
                </a:cxn>
                <a:cxn ang="0">
                  <a:pos x="31" y="67"/>
                </a:cxn>
                <a:cxn ang="0">
                  <a:pos x="35" y="64"/>
                </a:cxn>
                <a:cxn ang="0">
                  <a:pos x="54" y="56"/>
                </a:cxn>
                <a:cxn ang="0">
                  <a:pos x="48" y="51"/>
                </a:cxn>
                <a:cxn ang="0">
                  <a:pos x="46" y="47"/>
                </a:cxn>
                <a:cxn ang="0">
                  <a:pos x="58" y="45"/>
                </a:cxn>
                <a:cxn ang="0">
                  <a:pos x="48" y="42"/>
                </a:cxn>
                <a:cxn ang="0">
                  <a:pos x="61" y="27"/>
                </a:cxn>
                <a:cxn ang="0">
                  <a:pos x="48" y="17"/>
                </a:cxn>
                <a:cxn ang="0">
                  <a:pos x="48" y="11"/>
                </a:cxn>
                <a:cxn ang="0">
                  <a:pos x="35" y="10"/>
                </a:cxn>
                <a:cxn ang="0">
                  <a:pos x="38" y="0"/>
                </a:cxn>
                <a:cxn ang="0">
                  <a:pos x="29" y="1"/>
                </a:cxn>
                <a:cxn ang="0">
                  <a:pos x="28" y="6"/>
                </a:cxn>
                <a:cxn ang="0">
                  <a:pos x="20" y="7"/>
                </a:cxn>
                <a:cxn ang="0">
                  <a:pos x="14" y="12"/>
                </a:cxn>
                <a:cxn ang="0">
                  <a:pos x="15" y="20"/>
                </a:cxn>
                <a:cxn ang="0">
                  <a:pos x="6" y="28"/>
                </a:cxn>
                <a:cxn ang="0">
                  <a:pos x="5" y="36"/>
                </a:cxn>
                <a:cxn ang="0">
                  <a:pos x="1" y="38"/>
                </a:cxn>
                <a:cxn ang="0">
                  <a:pos x="2" y="49"/>
                </a:cxn>
                <a:cxn ang="0">
                  <a:pos x="10" y="56"/>
                </a:cxn>
                <a:cxn ang="0">
                  <a:pos x="6" y="63"/>
                </a:cxn>
                <a:cxn ang="0">
                  <a:pos x="3" y="77"/>
                </a:cxn>
                <a:cxn ang="0">
                  <a:pos x="4" y="94"/>
                </a:cxn>
                <a:cxn ang="0">
                  <a:pos x="2" y="96"/>
                </a:cxn>
                <a:cxn ang="0">
                  <a:pos x="3" y="109"/>
                </a:cxn>
                <a:cxn ang="0">
                  <a:pos x="0" y="112"/>
                </a:cxn>
                <a:cxn ang="0">
                  <a:pos x="0" y="115"/>
                </a:cxn>
                <a:cxn ang="0">
                  <a:pos x="3" y="115"/>
                </a:cxn>
                <a:cxn ang="0">
                  <a:pos x="2" y="126"/>
                </a:cxn>
                <a:cxn ang="0">
                  <a:pos x="8" y="125"/>
                </a:cxn>
                <a:cxn ang="0">
                  <a:pos x="12" y="121"/>
                </a:cxn>
                <a:cxn ang="0">
                  <a:pos x="19" y="122"/>
                </a:cxn>
                <a:cxn ang="0">
                  <a:pos x="19" y="112"/>
                </a:cxn>
                <a:cxn ang="0">
                  <a:pos x="19" y="106"/>
                </a:cxn>
                <a:cxn ang="0">
                  <a:pos x="26" y="106"/>
                </a:cxn>
              </a:cxnLst>
              <a:rect l="0" t="0" r="r" b="b"/>
              <a:pathLst>
                <a:path w="63" h="129">
                  <a:moveTo>
                    <a:pt x="26" y="106"/>
                  </a:moveTo>
                  <a:cubicBezTo>
                    <a:pt x="37" y="87"/>
                    <a:pt x="37" y="87"/>
                    <a:pt x="37" y="87"/>
                  </a:cubicBezTo>
                  <a:cubicBezTo>
                    <a:pt x="36" y="83"/>
                    <a:pt x="36" y="83"/>
                    <a:pt x="36" y="83"/>
                  </a:cubicBezTo>
                  <a:cubicBezTo>
                    <a:pt x="36" y="83"/>
                    <a:pt x="43" y="79"/>
                    <a:pt x="43" y="75"/>
                  </a:cubicBezTo>
                  <a:cubicBezTo>
                    <a:pt x="44" y="72"/>
                    <a:pt x="29" y="74"/>
                    <a:pt x="29" y="74"/>
                  </a:cubicBezTo>
                  <a:cubicBezTo>
                    <a:pt x="31" y="67"/>
                    <a:pt x="31" y="67"/>
                    <a:pt x="31" y="67"/>
                  </a:cubicBezTo>
                  <a:cubicBezTo>
                    <a:pt x="31" y="67"/>
                    <a:pt x="35" y="66"/>
                    <a:pt x="35" y="64"/>
                  </a:cubicBezTo>
                  <a:cubicBezTo>
                    <a:pt x="35" y="61"/>
                    <a:pt x="54" y="56"/>
                    <a:pt x="54" y="56"/>
                  </a:cubicBezTo>
                  <a:cubicBezTo>
                    <a:pt x="48" y="51"/>
                    <a:pt x="48" y="51"/>
                    <a:pt x="48" y="51"/>
                  </a:cubicBezTo>
                  <a:cubicBezTo>
                    <a:pt x="46" y="47"/>
                    <a:pt x="46" y="47"/>
                    <a:pt x="46" y="47"/>
                  </a:cubicBezTo>
                  <a:cubicBezTo>
                    <a:pt x="58" y="45"/>
                    <a:pt x="58" y="45"/>
                    <a:pt x="58" y="45"/>
                  </a:cubicBezTo>
                  <a:cubicBezTo>
                    <a:pt x="48" y="42"/>
                    <a:pt x="48" y="42"/>
                    <a:pt x="48" y="42"/>
                  </a:cubicBezTo>
                  <a:cubicBezTo>
                    <a:pt x="48" y="42"/>
                    <a:pt x="58" y="32"/>
                    <a:pt x="61" y="27"/>
                  </a:cubicBezTo>
                  <a:cubicBezTo>
                    <a:pt x="63" y="22"/>
                    <a:pt x="48" y="17"/>
                    <a:pt x="48" y="17"/>
                  </a:cubicBezTo>
                  <a:cubicBezTo>
                    <a:pt x="48" y="11"/>
                    <a:pt x="48" y="11"/>
                    <a:pt x="48" y="11"/>
                  </a:cubicBezTo>
                  <a:cubicBezTo>
                    <a:pt x="35" y="10"/>
                    <a:pt x="35" y="10"/>
                    <a:pt x="35" y="10"/>
                  </a:cubicBezTo>
                  <a:cubicBezTo>
                    <a:pt x="38" y="0"/>
                    <a:pt x="38" y="0"/>
                    <a:pt x="38" y="0"/>
                  </a:cubicBezTo>
                  <a:cubicBezTo>
                    <a:pt x="29" y="1"/>
                    <a:pt x="29" y="1"/>
                    <a:pt x="29" y="1"/>
                  </a:cubicBezTo>
                  <a:cubicBezTo>
                    <a:pt x="28" y="6"/>
                    <a:pt x="28" y="6"/>
                    <a:pt x="28" y="6"/>
                  </a:cubicBezTo>
                  <a:cubicBezTo>
                    <a:pt x="20" y="7"/>
                    <a:pt x="20" y="7"/>
                    <a:pt x="20" y="7"/>
                  </a:cubicBezTo>
                  <a:cubicBezTo>
                    <a:pt x="14" y="12"/>
                    <a:pt x="14" y="12"/>
                    <a:pt x="14" y="12"/>
                  </a:cubicBezTo>
                  <a:cubicBezTo>
                    <a:pt x="15" y="20"/>
                    <a:pt x="15" y="20"/>
                    <a:pt x="15" y="20"/>
                  </a:cubicBezTo>
                  <a:cubicBezTo>
                    <a:pt x="15" y="20"/>
                    <a:pt x="9" y="24"/>
                    <a:pt x="6" y="28"/>
                  </a:cubicBezTo>
                  <a:cubicBezTo>
                    <a:pt x="4" y="31"/>
                    <a:pt x="6" y="33"/>
                    <a:pt x="5" y="36"/>
                  </a:cubicBezTo>
                  <a:cubicBezTo>
                    <a:pt x="3" y="38"/>
                    <a:pt x="1" y="38"/>
                    <a:pt x="1" y="38"/>
                  </a:cubicBezTo>
                  <a:cubicBezTo>
                    <a:pt x="2" y="49"/>
                    <a:pt x="2" y="49"/>
                    <a:pt x="2" y="49"/>
                  </a:cubicBezTo>
                  <a:cubicBezTo>
                    <a:pt x="2" y="49"/>
                    <a:pt x="10" y="52"/>
                    <a:pt x="10" y="56"/>
                  </a:cubicBezTo>
                  <a:cubicBezTo>
                    <a:pt x="10" y="60"/>
                    <a:pt x="6" y="63"/>
                    <a:pt x="6" y="63"/>
                  </a:cubicBezTo>
                  <a:cubicBezTo>
                    <a:pt x="3" y="77"/>
                    <a:pt x="3" y="77"/>
                    <a:pt x="3" y="77"/>
                  </a:cubicBezTo>
                  <a:cubicBezTo>
                    <a:pt x="4" y="94"/>
                    <a:pt x="4" y="94"/>
                    <a:pt x="4" y="94"/>
                  </a:cubicBezTo>
                  <a:cubicBezTo>
                    <a:pt x="2" y="96"/>
                    <a:pt x="2" y="96"/>
                    <a:pt x="2" y="96"/>
                  </a:cubicBezTo>
                  <a:cubicBezTo>
                    <a:pt x="3" y="109"/>
                    <a:pt x="3" y="109"/>
                    <a:pt x="3" y="109"/>
                  </a:cubicBezTo>
                  <a:cubicBezTo>
                    <a:pt x="0" y="112"/>
                    <a:pt x="0" y="112"/>
                    <a:pt x="0" y="112"/>
                  </a:cubicBezTo>
                  <a:cubicBezTo>
                    <a:pt x="0" y="115"/>
                    <a:pt x="0" y="115"/>
                    <a:pt x="0" y="115"/>
                  </a:cubicBezTo>
                  <a:cubicBezTo>
                    <a:pt x="3" y="115"/>
                    <a:pt x="3" y="115"/>
                    <a:pt x="3" y="115"/>
                  </a:cubicBezTo>
                  <a:cubicBezTo>
                    <a:pt x="2" y="126"/>
                    <a:pt x="2" y="126"/>
                    <a:pt x="2" y="126"/>
                  </a:cubicBezTo>
                  <a:cubicBezTo>
                    <a:pt x="2" y="126"/>
                    <a:pt x="5" y="126"/>
                    <a:pt x="8" y="125"/>
                  </a:cubicBezTo>
                  <a:cubicBezTo>
                    <a:pt x="10" y="123"/>
                    <a:pt x="12" y="121"/>
                    <a:pt x="12" y="121"/>
                  </a:cubicBezTo>
                  <a:cubicBezTo>
                    <a:pt x="12" y="121"/>
                    <a:pt x="15" y="129"/>
                    <a:pt x="19" y="122"/>
                  </a:cubicBezTo>
                  <a:cubicBezTo>
                    <a:pt x="25" y="115"/>
                    <a:pt x="19" y="112"/>
                    <a:pt x="19" y="112"/>
                  </a:cubicBezTo>
                  <a:cubicBezTo>
                    <a:pt x="19" y="106"/>
                    <a:pt x="19" y="106"/>
                    <a:pt x="19" y="106"/>
                  </a:cubicBezTo>
                  <a:lnTo>
                    <a:pt x="26" y="10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5" name="Syria" descr="© INSCALE GmbH, 05.05.2010&#10;http://www.presentationload.com/">
              <a:extLst>
                <a:ext uri="{FF2B5EF4-FFF2-40B4-BE49-F238E27FC236}">
                  <a16:creationId xmlns:a16="http://schemas.microsoft.com/office/drawing/2014/main" id="{675D5D20-9ED3-4B13-9582-C705347DC865}"/>
                </a:ext>
              </a:extLst>
            </p:cNvPr>
            <p:cNvSpPr>
              <a:spLocks/>
            </p:cNvSpPr>
            <p:nvPr/>
          </p:nvSpPr>
          <p:spPr bwMode="gray">
            <a:xfrm>
              <a:off x="8860822" y="5729778"/>
              <a:ext cx="857335" cy="1196092"/>
            </a:xfrm>
            <a:custGeom>
              <a:avLst/>
              <a:gdLst/>
              <a:ahLst/>
              <a:cxnLst>
                <a:cxn ang="0">
                  <a:pos x="294" y="149"/>
                </a:cxn>
                <a:cxn ang="0">
                  <a:pos x="274" y="96"/>
                </a:cxn>
                <a:cxn ang="0">
                  <a:pos x="287" y="50"/>
                </a:cxn>
                <a:cxn ang="0">
                  <a:pos x="302" y="18"/>
                </a:cxn>
                <a:cxn ang="0">
                  <a:pos x="297" y="1"/>
                </a:cxn>
                <a:cxn ang="0">
                  <a:pos x="262" y="26"/>
                </a:cxn>
                <a:cxn ang="0">
                  <a:pos x="178" y="89"/>
                </a:cxn>
                <a:cxn ang="0">
                  <a:pos x="129" y="111"/>
                </a:cxn>
                <a:cxn ang="0">
                  <a:pos x="81" y="127"/>
                </a:cxn>
                <a:cxn ang="0">
                  <a:pos x="72" y="136"/>
                </a:cxn>
                <a:cxn ang="0">
                  <a:pos x="42" y="142"/>
                </a:cxn>
                <a:cxn ang="0">
                  <a:pos x="22" y="168"/>
                </a:cxn>
                <a:cxn ang="0">
                  <a:pos x="21" y="188"/>
                </a:cxn>
                <a:cxn ang="0">
                  <a:pos x="20" y="218"/>
                </a:cxn>
                <a:cxn ang="0">
                  <a:pos x="0" y="224"/>
                </a:cxn>
                <a:cxn ang="0">
                  <a:pos x="4" y="236"/>
                </a:cxn>
                <a:cxn ang="0">
                  <a:pos x="3" y="243"/>
                </a:cxn>
                <a:cxn ang="0">
                  <a:pos x="16" y="254"/>
                </a:cxn>
                <a:cxn ang="0">
                  <a:pos x="22" y="280"/>
                </a:cxn>
                <a:cxn ang="0">
                  <a:pos x="34" y="297"/>
                </a:cxn>
                <a:cxn ang="0">
                  <a:pos x="51" y="290"/>
                </a:cxn>
                <a:cxn ang="0">
                  <a:pos x="61" y="284"/>
                </a:cxn>
                <a:cxn ang="0">
                  <a:pos x="71" y="295"/>
                </a:cxn>
                <a:cxn ang="0">
                  <a:pos x="84" y="311"/>
                </a:cxn>
                <a:cxn ang="0">
                  <a:pos x="81" y="329"/>
                </a:cxn>
                <a:cxn ang="0">
                  <a:pos x="71" y="335"/>
                </a:cxn>
                <a:cxn ang="0">
                  <a:pos x="58" y="348"/>
                </a:cxn>
                <a:cxn ang="0">
                  <a:pos x="52" y="358"/>
                </a:cxn>
                <a:cxn ang="0">
                  <a:pos x="59" y="367"/>
                </a:cxn>
                <a:cxn ang="0">
                  <a:pos x="49" y="390"/>
                </a:cxn>
                <a:cxn ang="0">
                  <a:pos x="54" y="409"/>
                </a:cxn>
                <a:cxn ang="0">
                  <a:pos x="77" y="419"/>
                </a:cxn>
                <a:cxn ang="0">
                  <a:pos x="93" y="429"/>
                </a:cxn>
                <a:cxn ang="0">
                  <a:pos x="108" y="430"/>
                </a:cxn>
                <a:cxn ang="0">
                  <a:pos x="304" y="206"/>
                </a:cxn>
                <a:cxn ang="0">
                  <a:pos x="305" y="189"/>
                </a:cxn>
                <a:cxn ang="0">
                  <a:pos x="307" y="175"/>
                </a:cxn>
              </a:cxnLst>
              <a:rect l="0" t="0" r="r" b="b"/>
              <a:pathLst>
                <a:path w="308" h="430">
                  <a:moveTo>
                    <a:pt x="307" y="175"/>
                  </a:moveTo>
                  <a:cubicBezTo>
                    <a:pt x="307" y="175"/>
                    <a:pt x="297" y="164"/>
                    <a:pt x="294" y="149"/>
                  </a:cubicBezTo>
                  <a:cubicBezTo>
                    <a:pt x="290" y="133"/>
                    <a:pt x="295" y="121"/>
                    <a:pt x="289" y="113"/>
                  </a:cubicBezTo>
                  <a:cubicBezTo>
                    <a:pt x="285" y="105"/>
                    <a:pt x="278" y="106"/>
                    <a:pt x="274" y="96"/>
                  </a:cubicBezTo>
                  <a:cubicBezTo>
                    <a:pt x="270" y="88"/>
                    <a:pt x="264" y="74"/>
                    <a:pt x="268" y="66"/>
                  </a:cubicBezTo>
                  <a:cubicBezTo>
                    <a:pt x="273" y="60"/>
                    <a:pt x="282" y="62"/>
                    <a:pt x="287" y="50"/>
                  </a:cubicBezTo>
                  <a:cubicBezTo>
                    <a:pt x="294" y="39"/>
                    <a:pt x="296" y="26"/>
                    <a:pt x="296" y="26"/>
                  </a:cubicBezTo>
                  <a:cubicBezTo>
                    <a:pt x="296" y="26"/>
                    <a:pt x="302" y="21"/>
                    <a:pt x="302" y="18"/>
                  </a:cubicBezTo>
                  <a:cubicBezTo>
                    <a:pt x="302" y="14"/>
                    <a:pt x="301" y="5"/>
                    <a:pt x="301" y="5"/>
                  </a:cubicBezTo>
                  <a:cubicBezTo>
                    <a:pt x="297" y="1"/>
                    <a:pt x="297" y="1"/>
                    <a:pt x="297" y="1"/>
                  </a:cubicBezTo>
                  <a:cubicBezTo>
                    <a:pt x="286" y="0"/>
                    <a:pt x="286" y="0"/>
                    <a:pt x="286" y="0"/>
                  </a:cubicBezTo>
                  <a:cubicBezTo>
                    <a:pt x="286" y="0"/>
                    <a:pt x="282" y="17"/>
                    <a:pt x="262" y="26"/>
                  </a:cubicBezTo>
                  <a:cubicBezTo>
                    <a:pt x="242" y="34"/>
                    <a:pt x="222" y="42"/>
                    <a:pt x="222" y="42"/>
                  </a:cubicBezTo>
                  <a:cubicBezTo>
                    <a:pt x="222" y="42"/>
                    <a:pt x="193" y="77"/>
                    <a:pt x="178" y="89"/>
                  </a:cubicBezTo>
                  <a:cubicBezTo>
                    <a:pt x="163" y="100"/>
                    <a:pt x="148" y="102"/>
                    <a:pt x="148" y="102"/>
                  </a:cubicBezTo>
                  <a:cubicBezTo>
                    <a:pt x="129" y="111"/>
                    <a:pt x="129" y="111"/>
                    <a:pt x="129" y="111"/>
                  </a:cubicBezTo>
                  <a:cubicBezTo>
                    <a:pt x="129" y="111"/>
                    <a:pt x="111" y="101"/>
                    <a:pt x="104" y="106"/>
                  </a:cubicBezTo>
                  <a:cubicBezTo>
                    <a:pt x="95" y="109"/>
                    <a:pt x="81" y="127"/>
                    <a:pt x="81" y="127"/>
                  </a:cubicBezTo>
                  <a:cubicBezTo>
                    <a:pt x="71" y="129"/>
                    <a:pt x="71" y="129"/>
                    <a:pt x="71" y="129"/>
                  </a:cubicBezTo>
                  <a:cubicBezTo>
                    <a:pt x="72" y="136"/>
                    <a:pt x="72" y="136"/>
                    <a:pt x="72" y="136"/>
                  </a:cubicBezTo>
                  <a:cubicBezTo>
                    <a:pt x="45" y="148"/>
                    <a:pt x="45" y="148"/>
                    <a:pt x="45" y="148"/>
                  </a:cubicBezTo>
                  <a:cubicBezTo>
                    <a:pt x="42" y="142"/>
                    <a:pt x="42" y="142"/>
                    <a:pt x="42" y="142"/>
                  </a:cubicBezTo>
                  <a:cubicBezTo>
                    <a:pt x="42" y="142"/>
                    <a:pt x="23" y="139"/>
                    <a:pt x="23" y="145"/>
                  </a:cubicBezTo>
                  <a:cubicBezTo>
                    <a:pt x="22" y="152"/>
                    <a:pt x="22" y="168"/>
                    <a:pt x="22" y="168"/>
                  </a:cubicBezTo>
                  <a:cubicBezTo>
                    <a:pt x="35" y="180"/>
                    <a:pt x="35" y="180"/>
                    <a:pt x="35" y="180"/>
                  </a:cubicBezTo>
                  <a:cubicBezTo>
                    <a:pt x="21" y="188"/>
                    <a:pt x="21" y="188"/>
                    <a:pt x="21" y="188"/>
                  </a:cubicBezTo>
                  <a:cubicBezTo>
                    <a:pt x="28" y="201"/>
                    <a:pt x="28" y="201"/>
                    <a:pt x="28" y="201"/>
                  </a:cubicBezTo>
                  <a:cubicBezTo>
                    <a:pt x="20" y="218"/>
                    <a:pt x="20" y="218"/>
                    <a:pt x="20" y="218"/>
                  </a:cubicBezTo>
                  <a:cubicBezTo>
                    <a:pt x="3" y="215"/>
                    <a:pt x="3" y="215"/>
                    <a:pt x="3" y="215"/>
                  </a:cubicBezTo>
                  <a:cubicBezTo>
                    <a:pt x="0" y="224"/>
                    <a:pt x="0" y="224"/>
                    <a:pt x="0" y="224"/>
                  </a:cubicBezTo>
                  <a:cubicBezTo>
                    <a:pt x="6" y="225"/>
                    <a:pt x="6" y="225"/>
                    <a:pt x="6" y="225"/>
                  </a:cubicBezTo>
                  <a:cubicBezTo>
                    <a:pt x="4" y="236"/>
                    <a:pt x="4" y="236"/>
                    <a:pt x="4" y="236"/>
                  </a:cubicBezTo>
                  <a:cubicBezTo>
                    <a:pt x="0" y="238"/>
                    <a:pt x="0" y="238"/>
                    <a:pt x="0" y="238"/>
                  </a:cubicBezTo>
                  <a:cubicBezTo>
                    <a:pt x="3" y="243"/>
                    <a:pt x="3" y="243"/>
                    <a:pt x="3" y="243"/>
                  </a:cubicBezTo>
                  <a:cubicBezTo>
                    <a:pt x="18" y="248"/>
                    <a:pt x="18" y="248"/>
                    <a:pt x="18" y="248"/>
                  </a:cubicBezTo>
                  <a:cubicBezTo>
                    <a:pt x="18" y="248"/>
                    <a:pt x="12" y="250"/>
                    <a:pt x="16" y="254"/>
                  </a:cubicBezTo>
                  <a:cubicBezTo>
                    <a:pt x="18" y="258"/>
                    <a:pt x="22" y="259"/>
                    <a:pt x="22" y="264"/>
                  </a:cubicBezTo>
                  <a:cubicBezTo>
                    <a:pt x="22" y="280"/>
                    <a:pt x="22" y="280"/>
                    <a:pt x="22" y="280"/>
                  </a:cubicBezTo>
                  <a:cubicBezTo>
                    <a:pt x="28" y="283"/>
                    <a:pt x="28" y="283"/>
                    <a:pt x="28" y="283"/>
                  </a:cubicBezTo>
                  <a:cubicBezTo>
                    <a:pt x="34" y="297"/>
                    <a:pt x="34" y="297"/>
                    <a:pt x="34" y="297"/>
                  </a:cubicBezTo>
                  <a:cubicBezTo>
                    <a:pt x="43" y="291"/>
                    <a:pt x="43" y="291"/>
                    <a:pt x="43" y="291"/>
                  </a:cubicBezTo>
                  <a:cubicBezTo>
                    <a:pt x="51" y="290"/>
                    <a:pt x="51" y="290"/>
                    <a:pt x="51" y="290"/>
                  </a:cubicBezTo>
                  <a:cubicBezTo>
                    <a:pt x="52" y="285"/>
                    <a:pt x="52" y="285"/>
                    <a:pt x="52" y="285"/>
                  </a:cubicBezTo>
                  <a:cubicBezTo>
                    <a:pt x="61" y="284"/>
                    <a:pt x="61" y="284"/>
                    <a:pt x="61" y="284"/>
                  </a:cubicBezTo>
                  <a:cubicBezTo>
                    <a:pt x="58" y="294"/>
                    <a:pt x="58" y="294"/>
                    <a:pt x="58" y="294"/>
                  </a:cubicBezTo>
                  <a:cubicBezTo>
                    <a:pt x="71" y="295"/>
                    <a:pt x="71" y="295"/>
                    <a:pt x="71" y="295"/>
                  </a:cubicBezTo>
                  <a:cubicBezTo>
                    <a:pt x="71" y="301"/>
                    <a:pt x="71" y="301"/>
                    <a:pt x="71" y="301"/>
                  </a:cubicBezTo>
                  <a:cubicBezTo>
                    <a:pt x="71" y="301"/>
                    <a:pt x="86" y="306"/>
                    <a:pt x="84" y="311"/>
                  </a:cubicBezTo>
                  <a:cubicBezTo>
                    <a:pt x="81" y="316"/>
                    <a:pt x="71" y="326"/>
                    <a:pt x="71" y="326"/>
                  </a:cubicBezTo>
                  <a:cubicBezTo>
                    <a:pt x="81" y="329"/>
                    <a:pt x="81" y="329"/>
                    <a:pt x="81" y="329"/>
                  </a:cubicBezTo>
                  <a:cubicBezTo>
                    <a:pt x="69" y="331"/>
                    <a:pt x="69" y="331"/>
                    <a:pt x="69" y="331"/>
                  </a:cubicBezTo>
                  <a:cubicBezTo>
                    <a:pt x="71" y="335"/>
                    <a:pt x="71" y="335"/>
                    <a:pt x="71" y="335"/>
                  </a:cubicBezTo>
                  <a:cubicBezTo>
                    <a:pt x="77" y="340"/>
                    <a:pt x="77" y="340"/>
                    <a:pt x="77" y="340"/>
                  </a:cubicBezTo>
                  <a:cubicBezTo>
                    <a:pt x="77" y="340"/>
                    <a:pt x="58" y="345"/>
                    <a:pt x="58" y="348"/>
                  </a:cubicBezTo>
                  <a:cubicBezTo>
                    <a:pt x="58" y="350"/>
                    <a:pt x="54" y="351"/>
                    <a:pt x="54" y="351"/>
                  </a:cubicBezTo>
                  <a:cubicBezTo>
                    <a:pt x="52" y="358"/>
                    <a:pt x="52" y="358"/>
                    <a:pt x="52" y="358"/>
                  </a:cubicBezTo>
                  <a:cubicBezTo>
                    <a:pt x="52" y="358"/>
                    <a:pt x="67" y="356"/>
                    <a:pt x="66" y="359"/>
                  </a:cubicBezTo>
                  <a:cubicBezTo>
                    <a:pt x="66" y="363"/>
                    <a:pt x="59" y="367"/>
                    <a:pt x="59" y="367"/>
                  </a:cubicBezTo>
                  <a:cubicBezTo>
                    <a:pt x="60" y="371"/>
                    <a:pt x="60" y="371"/>
                    <a:pt x="60" y="371"/>
                  </a:cubicBezTo>
                  <a:cubicBezTo>
                    <a:pt x="49" y="390"/>
                    <a:pt x="49" y="390"/>
                    <a:pt x="49" y="390"/>
                  </a:cubicBezTo>
                  <a:cubicBezTo>
                    <a:pt x="54" y="392"/>
                    <a:pt x="54" y="392"/>
                    <a:pt x="54" y="392"/>
                  </a:cubicBezTo>
                  <a:cubicBezTo>
                    <a:pt x="54" y="409"/>
                    <a:pt x="54" y="409"/>
                    <a:pt x="54" y="409"/>
                  </a:cubicBezTo>
                  <a:cubicBezTo>
                    <a:pt x="64" y="427"/>
                    <a:pt x="64" y="427"/>
                    <a:pt x="64" y="427"/>
                  </a:cubicBezTo>
                  <a:cubicBezTo>
                    <a:pt x="64" y="427"/>
                    <a:pt x="69" y="419"/>
                    <a:pt x="77" y="419"/>
                  </a:cubicBezTo>
                  <a:cubicBezTo>
                    <a:pt x="85" y="420"/>
                    <a:pt x="89" y="429"/>
                    <a:pt x="89" y="429"/>
                  </a:cubicBezTo>
                  <a:cubicBezTo>
                    <a:pt x="93" y="429"/>
                    <a:pt x="93" y="429"/>
                    <a:pt x="93" y="429"/>
                  </a:cubicBezTo>
                  <a:cubicBezTo>
                    <a:pt x="93" y="429"/>
                    <a:pt x="94" y="425"/>
                    <a:pt x="101" y="425"/>
                  </a:cubicBezTo>
                  <a:cubicBezTo>
                    <a:pt x="107" y="426"/>
                    <a:pt x="108" y="430"/>
                    <a:pt x="108" y="430"/>
                  </a:cubicBezTo>
                  <a:cubicBezTo>
                    <a:pt x="135" y="429"/>
                    <a:pt x="135" y="429"/>
                    <a:pt x="135" y="429"/>
                  </a:cubicBezTo>
                  <a:cubicBezTo>
                    <a:pt x="304" y="206"/>
                    <a:pt x="304" y="206"/>
                    <a:pt x="304" y="206"/>
                  </a:cubicBezTo>
                  <a:cubicBezTo>
                    <a:pt x="306" y="205"/>
                    <a:pt x="306" y="205"/>
                    <a:pt x="306" y="205"/>
                  </a:cubicBezTo>
                  <a:cubicBezTo>
                    <a:pt x="305" y="189"/>
                    <a:pt x="305" y="189"/>
                    <a:pt x="305" y="189"/>
                  </a:cubicBezTo>
                  <a:cubicBezTo>
                    <a:pt x="308" y="188"/>
                    <a:pt x="308" y="188"/>
                    <a:pt x="308" y="188"/>
                  </a:cubicBezTo>
                  <a:lnTo>
                    <a:pt x="307" y="175"/>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6" name="Azerbaijan" descr="© INSCALE GmbH, 05.05.2010&#10;http://www.presentationload.com/">
              <a:extLst>
                <a:ext uri="{FF2B5EF4-FFF2-40B4-BE49-F238E27FC236}">
                  <a16:creationId xmlns:a16="http://schemas.microsoft.com/office/drawing/2014/main" id="{82703741-34EE-4284-9401-2915C7A285D1}"/>
                </a:ext>
              </a:extLst>
            </p:cNvPr>
            <p:cNvSpPr>
              <a:spLocks noEditPoints="1"/>
            </p:cNvSpPr>
            <p:nvPr/>
          </p:nvSpPr>
          <p:spPr bwMode="gray">
            <a:xfrm>
              <a:off x="9698889" y="4557767"/>
              <a:ext cx="635776" cy="679123"/>
            </a:xfrm>
            <a:custGeom>
              <a:avLst/>
              <a:gdLst/>
              <a:ahLst/>
              <a:cxnLst>
                <a:cxn ang="0">
                  <a:pos x="96" y="214"/>
                </a:cxn>
                <a:cxn ang="0">
                  <a:pos x="79" y="212"/>
                </a:cxn>
                <a:cxn ang="0">
                  <a:pos x="65" y="212"/>
                </a:cxn>
                <a:cxn ang="0">
                  <a:pos x="60" y="216"/>
                </a:cxn>
                <a:cxn ang="0">
                  <a:pos x="38" y="218"/>
                </a:cxn>
                <a:cxn ang="0">
                  <a:pos x="54" y="229"/>
                </a:cxn>
                <a:cxn ang="0">
                  <a:pos x="71" y="238"/>
                </a:cxn>
                <a:cxn ang="0">
                  <a:pos x="92" y="243"/>
                </a:cxn>
                <a:cxn ang="0">
                  <a:pos x="103" y="238"/>
                </a:cxn>
                <a:cxn ang="0">
                  <a:pos x="121" y="235"/>
                </a:cxn>
                <a:cxn ang="0">
                  <a:pos x="112" y="220"/>
                </a:cxn>
                <a:cxn ang="0">
                  <a:pos x="224" y="46"/>
                </a:cxn>
                <a:cxn ang="0">
                  <a:pos x="202" y="36"/>
                </a:cxn>
                <a:cxn ang="0">
                  <a:pos x="173" y="13"/>
                </a:cxn>
                <a:cxn ang="0">
                  <a:pos x="141" y="0"/>
                </a:cxn>
                <a:cxn ang="0">
                  <a:pos x="133" y="31"/>
                </a:cxn>
                <a:cxn ang="0">
                  <a:pos x="131" y="48"/>
                </a:cxn>
                <a:cxn ang="0">
                  <a:pos x="104" y="63"/>
                </a:cxn>
                <a:cxn ang="0">
                  <a:pos x="84" y="55"/>
                </a:cxn>
                <a:cxn ang="0">
                  <a:pos x="63" y="45"/>
                </a:cxn>
                <a:cxn ang="0">
                  <a:pos x="46" y="48"/>
                </a:cxn>
                <a:cxn ang="0">
                  <a:pos x="42" y="69"/>
                </a:cxn>
                <a:cxn ang="0">
                  <a:pos x="54" y="75"/>
                </a:cxn>
                <a:cxn ang="0">
                  <a:pos x="76" y="96"/>
                </a:cxn>
                <a:cxn ang="0">
                  <a:pos x="51" y="102"/>
                </a:cxn>
                <a:cxn ang="0">
                  <a:pos x="32" y="97"/>
                </a:cxn>
                <a:cxn ang="0">
                  <a:pos x="1" y="120"/>
                </a:cxn>
                <a:cxn ang="0">
                  <a:pos x="16" y="120"/>
                </a:cxn>
                <a:cxn ang="0">
                  <a:pos x="17" y="126"/>
                </a:cxn>
                <a:cxn ang="0">
                  <a:pos x="23" y="128"/>
                </a:cxn>
                <a:cxn ang="0">
                  <a:pos x="31" y="124"/>
                </a:cxn>
                <a:cxn ang="0">
                  <a:pos x="44" y="128"/>
                </a:cxn>
                <a:cxn ang="0">
                  <a:pos x="39" y="150"/>
                </a:cxn>
                <a:cxn ang="0">
                  <a:pos x="77" y="156"/>
                </a:cxn>
                <a:cxn ang="0">
                  <a:pos x="68" y="181"/>
                </a:cxn>
                <a:cxn ang="0">
                  <a:pos x="84" y="185"/>
                </a:cxn>
                <a:cxn ang="0">
                  <a:pos x="109" y="189"/>
                </a:cxn>
                <a:cxn ang="0">
                  <a:pos x="125" y="189"/>
                </a:cxn>
                <a:cxn ang="0">
                  <a:pos x="133" y="198"/>
                </a:cxn>
                <a:cxn ang="0">
                  <a:pos x="131" y="206"/>
                </a:cxn>
                <a:cxn ang="0">
                  <a:pos x="142" y="219"/>
                </a:cxn>
                <a:cxn ang="0">
                  <a:pos x="150" y="217"/>
                </a:cxn>
                <a:cxn ang="0">
                  <a:pos x="151" y="211"/>
                </a:cxn>
                <a:cxn ang="0">
                  <a:pos x="158" y="196"/>
                </a:cxn>
                <a:cxn ang="0">
                  <a:pos x="165" y="171"/>
                </a:cxn>
                <a:cxn ang="0">
                  <a:pos x="176" y="156"/>
                </a:cxn>
                <a:cxn ang="0">
                  <a:pos x="194" y="139"/>
                </a:cxn>
                <a:cxn ang="0">
                  <a:pos x="207" y="159"/>
                </a:cxn>
                <a:cxn ang="0">
                  <a:pos x="223" y="174"/>
                </a:cxn>
                <a:cxn ang="0">
                  <a:pos x="218" y="191"/>
                </a:cxn>
                <a:cxn ang="0">
                  <a:pos x="228" y="46"/>
                </a:cxn>
              </a:cxnLst>
              <a:rect l="0" t="0" r="r" b="b"/>
              <a:pathLst>
                <a:path w="228" h="244">
                  <a:moveTo>
                    <a:pt x="108" y="212"/>
                  </a:moveTo>
                  <a:cubicBezTo>
                    <a:pt x="104" y="212"/>
                    <a:pt x="96" y="214"/>
                    <a:pt x="96" y="214"/>
                  </a:cubicBezTo>
                  <a:cubicBezTo>
                    <a:pt x="96" y="214"/>
                    <a:pt x="95" y="201"/>
                    <a:pt x="90" y="201"/>
                  </a:cubicBezTo>
                  <a:cubicBezTo>
                    <a:pt x="85" y="201"/>
                    <a:pt x="79" y="212"/>
                    <a:pt x="79" y="212"/>
                  </a:cubicBezTo>
                  <a:cubicBezTo>
                    <a:pt x="68" y="214"/>
                    <a:pt x="68" y="214"/>
                    <a:pt x="68" y="214"/>
                  </a:cubicBezTo>
                  <a:cubicBezTo>
                    <a:pt x="65" y="212"/>
                    <a:pt x="65" y="212"/>
                    <a:pt x="65" y="212"/>
                  </a:cubicBezTo>
                  <a:cubicBezTo>
                    <a:pt x="63" y="215"/>
                    <a:pt x="63" y="215"/>
                    <a:pt x="63" y="215"/>
                  </a:cubicBezTo>
                  <a:cubicBezTo>
                    <a:pt x="60" y="216"/>
                    <a:pt x="60" y="216"/>
                    <a:pt x="60" y="216"/>
                  </a:cubicBezTo>
                  <a:cubicBezTo>
                    <a:pt x="60" y="216"/>
                    <a:pt x="56" y="204"/>
                    <a:pt x="50" y="205"/>
                  </a:cubicBezTo>
                  <a:cubicBezTo>
                    <a:pt x="45" y="206"/>
                    <a:pt x="38" y="218"/>
                    <a:pt x="38" y="218"/>
                  </a:cubicBezTo>
                  <a:cubicBezTo>
                    <a:pt x="38" y="218"/>
                    <a:pt x="45" y="219"/>
                    <a:pt x="48" y="220"/>
                  </a:cubicBezTo>
                  <a:cubicBezTo>
                    <a:pt x="50" y="222"/>
                    <a:pt x="51" y="229"/>
                    <a:pt x="54" y="229"/>
                  </a:cubicBezTo>
                  <a:cubicBezTo>
                    <a:pt x="56" y="229"/>
                    <a:pt x="61" y="227"/>
                    <a:pt x="63" y="229"/>
                  </a:cubicBezTo>
                  <a:cubicBezTo>
                    <a:pt x="65" y="230"/>
                    <a:pt x="67" y="238"/>
                    <a:pt x="71" y="238"/>
                  </a:cubicBezTo>
                  <a:cubicBezTo>
                    <a:pt x="76" y="238"/>
                    <a:pt x="79" y="236"/>
                    <a:pt x="81" y="235"/>
                  </a:cubicBezTo>
                  <a:cubicBezTo>
                    <a:pt x="84" y="235"/>
                    <a:pt x="92" y="243"/>
                    <a:pt x="92" y="243"/>
                  </a:cubicBezTo>
                  <a:cubicBezTo>
                    <a:pt x="101" y="244"/>
                    <a:pt x="101" y="244"/>
                    <a:pt x="101" y="244"/>
                  </a:cubicBezTo>
                  <a:cubicBezTo>
                    <a:pt x="103" y="238"/>
                    <a:pt x="103" y="238"/>
                    <a:pt x="103" y="238"/>
                  </a:cubicBezTo>
                  <a:cubicBezTo>
                    <a:pt x="119" y="239"/>
                    <a:pt x="119" y="239"/>
                    <a:pt x="119" y="239"/>
                  </a:cubicBezTo>
                  <a:cubicBezTo>
                    <a:pt x="121" y="235"/>
                    <a:pt x="121" y="235"/>
                    <a:pt x="121" y="235"/>
                  </a:cubicBezTo>
                  <a:cubicBezTo>
                    <a:pt x="131" y="234"/>
                    <a:pt x="131" y="234"/>
                    <a:pt x="131" y="234"/>
                  </a:cubicBezTo>
                  <a:cubicBezTo>
                    <a:pt x="112" y="220"/>
                    <a:pt x="112" y="220"/>
                    <a:pt x="112" y="220"/>
                  </a:cubicBezTo>
                  <a:cubicBezTo>
                    <a:pt x="112" y="220"/>
                    <a:pt x="112" y="213"/>
                    <a:pt x="108" y="212"/>
                  </a:cubicBezTo>
                  <a:close/>
                  <a:moveTo>
                    <a:pt x="224" y="46"/>
                  </a:moveTo>
                  <a:cubicBezTo>
                    <a:pt x="216" y="43"/>
                    <a:pt x="223" y="40"/>
                    <a:pt x="218" y="37"/>
                  </a:cubicBezTo>
                  <a:cubicBezTo>
                    <a:pt x="213" y="33"/>
                    <a:pt x="215" y="45"/>
                    <a:pt x="202" y="36"/>
                  </a:cubicBezTo>
                  <a:cubicBezTo>
                    <a:pt x="190" y="27"/>
                    <a:pt x="179" y="14"/>
                    <a:pt x="179" y="14"/>
                  </a:cubicBezTo>
                  <a:cubicBezTo>
                    <a:pt x="173" y="13"/>
                    <a:pt x="173" y="13"/>
                    <a:pt x="173" y="13"/>
                  </a:cubicBezTo>
                  <a:cubicBezTo>
                    <a:pt x="173" y="13"/>
                    <a:pt x="163" y="8"/>
                    <a:pt x="158" y="6"/>
                  </a:cubicBezTo>
                  <a:cubicBezTo>
                    <a:pt x="152" y="2"/>
                    <a:pt x="141" y="0"/>
                    <a:pt x="141" y="0"/>
                  </a:cubicBezTo>
                  <a:cubicBezTo>
                    <a:pt x="142" y="18"/>
                    <a:pt x="142" y="18"/>
                    <a:pt x="142" y="18"/>
                  </a:cubicBezTo>
                  <a:cubicBezTo>
                    <a:pt x="133" y="31"/>
                    <a:pt x="133" y="31"/>
                    <a:pt x="133" y="31"/>
                  </a:cubicBezTo>
                  <a:cubicBezTo>
                    <a:pt x="134" y="42"/>
                    <a:pt x="134" y="42"/>
                    <a:pt x="134" y="42"/>
                  </a:cubicBezTo>
                  <a:cubicBezTo>
                    <a:pt x="131" y="48"/>
                    <a:pt x="131" y="48"/>
                    <a:pt x="131" y="48"/>
                  </a:cubicBezTo>
                  <a:cubicBezTo>
                    <a:pt x="131" y="48"/>
                    <a:pt x="136" y="59"/>
                    <a:pt x="125" y="60"/>
                  </a:cubicBezTo>
                  <a:cubicBezTo>
                    <a:pt x="113" y="61"/>
                    <a:pt x="107" y="63"/>
                    <a:pt x="104" y="63"/>
                  </a:cubicBezTo>
                  <a:cubicBezTo>
                    <a:pt x="103" y="63"/>
                    <a:pt x="86" y="52"/>
                    <a:pt x="86" y="52"/>
                  </a:cubicBezTo>
                  <a:cubicBezTo>
                    <a:pt x="84" y="55"/>
                    <a:pt x="84" y="55"/>
                    <a:pt x="84" y="55"/>
                  </a:cubicBezTo>
                  <a:cubicBezTo>
                    <a:pt x="84" y="55"/>
                    <a:pt x="79" y="46"/>
                    <a:pt x="74" y="46"/>
                  </a:cubicBezTo>
                  <a:cubicBezTo>
                    <a:pt x="67" y="46"/>
                    <a:pt x="63" y="45"/>
                    <a:pt x="63" y="45"/>
                  </a:cubicBezTo>
                  <a:cubicBezTo>
                    <a:pt x="55" y="49"/>
                    <a:pt x="55" y="49"/>
                    <a:pt x="55" y="49"/>
                  </a:cubicBezTo>
                  <a:cubicBezTo>
                    <a:pt x="55" y="49"/>
                    <a:pt x="54" y="47"/>
                    <a:pt x="46" y="48"/>
                  </a:cubicBezTo>
                  <a:cubicBezTo>
                    <a:pt x="48" y="58"/>
                    <a:pt x="48" y="58"/>
                    <a:pt x="48" y="58"/>
                  </a:cubicBezTo>
                  <a:cubicBezTo>
                    <a:pt x="48" y="58"/>
                    <a:pt x="42" y="61"/>
                    <a:pt x="42" y="69"/>
                  </a:cubicBezTo>
                  <a:cubicBezTo>
                    <a:pt x="43" y="76"/>
                    <a:pt x="55" y="71"/>
                    <a:pt x="55" y="71"/>
                  </a:cubicBezTo>
                  <a:cubicBezTo>
                    <a:pt x="54" y="75"/>
                    <a:pt x="54" y="75"/>
                    <a:pt x="54" y="75"/>
                  </a:cubicBezTo>
                  <a:cubicBezTo>
                    <a:pt x="54" y="75"/>
                    <a:pt x="64" y="76"/>
                    <a:pt x="76" y="77"/>
                  </a:cubicBezTo>
                  <a:cubicBezTo>
                    <a:pt x="86" y="78"/>
                    <a:pt x="82" y="90"/>
                    <a:pt x="76" y="96"/>
                  </a:cubicBezTo>
                  <a:cubicBezTo>
                    <a:pt x="68" y="103"/>
                    <a:pt x="59" y="94"/>
                    <a:pt x="56" y="94"/>
                  </a:cubicBezTo>
                  <a:cubicBezTo>
                    <a:pt x="53" y="94"/>
                    <a:pt x="54" y="100"/>
                    <a:pt x="51" y="102"/>
                  </a:cubicBezTo>
                  <a:cubicBezTo>
                    <a:pt x="49" y="104"/>
                    <a:pt x="42" y="103"/>
                    <a:pt x="37" y="103"/>
                  </a:cubicBezTo>
                  <a:cubicBezTo>
                    <a:pt x="33" y="103"/>
                    <a:pt x="32" y="97"/>
                    <a:pt x="32" y="97"/>
                  </a:cubicBezTo>
                  <a:cubicBezTo>
                    <a:pt x="32" y="97"/>
                    <a:pt x="23" y="100"/>
                    <a:pt x="11" y="100"/>
                  </a:cubicBezTo>
                  <a:cubicBezTo>
                    <a:pt x="0" y="100"/>
                    <a:pt x="3" y="113"/>
                    <a:pt x="1" y="120"/>
                  </a:cubicBezTo>
                  <a:cubicBezTo>
                    <a:pt x="3" y="120"/>
                    <a:pt x="5" y="121"/>
                    <a:pt x="6" y="121"/>
                  </a:cubicBezTo>
                  <a:cubicBezTo>
                    <a:pt x="9" y="120"/>
                    <a:pt x="15" y="115"/>
                    <a:pt x="16" y="120"/>
                  </a:cubicBezTo>
                  <a:cubicBezTo>
                    <a:pt x="17" y="125"/>
                    <a:pt x="5" y="131"/>
                    <a:pt x="9" y="132"/>
                  </a:cubicBezTo>
                  <a:cubicBezTo>
                    <a:pt x="12" y="132"/>
                    <a:pt x="15" y="125"/>
                    <a:pt x="17" y="126"/>
                  </a:cubicBezTo>
                  <a:cubicBezTo>
                    <a:pt x="19" y="127"/>
                    <a:pt x="16" y="134"/>
                    <a:pt x="19" y="134"/>
                  </a:cubicBezTo>
                  <a:cubicBezTo>
                    <a:pt x="22" y="134"/>
                    <a:pt x="19" y="128"/>
                    <a:pt x="23" y="128"/>
                  </a:cubicBezTo>
                  <a:cubicBezTo>
                    <a:pt x="28" y="127"/>
                    <a:pt x="28" y="124"/>
                    <a:pt x="28" y="124"/>
                  </a:cubicBezTo>
                  <a:cubicBezTo>
                    <a:pt x="31" y="124"/>
                    <a:pt x="31" y="124"/>
                    <a:pt x="31" y="124"/>
                  </a:cubicBezTo>
                  <a:cubicBezTo>
                    <a:pt x="31" y="128"/>
                    <a:pt x="31" y="128"/>
                    <a:pt x="31" y="128"/>
                  </a:cubicBezTo>
                  <a:cubicBezTo>
                    <a:pt x="31" y="128"/>
                    <a:pt x="42" y="123"/>
                    <a:pt x="44" y="128"/>
                  </a:cubicBezTo>
                  <a:cubicBezTo>
                    <a:pt x="46" y="135"/>
                    <a:pt x="39" y="138"/>
                    <a:pt x="39" y="138"/>
                  </a:cubicBezTo>
                  <a:cubicBezTo>
                    <a:pt x="39" y="150"/>
                    <a:pt x="39" y="150"/>
                    <a:pt x="39" y="150"/>
                  </a:cubicBezTo>
                  <a:cubicBezTo>
                    <a:pt x="39" y="150"/>
                    <a:pt x="49" y="154"/>
                    <a:pt x="58" y="156"/>
                  </a:cubicBezTo>
                  <a:cubicBezTo>
                    <a:pt x="66" y="158"/>
                    <a:pt x="74" y="153"/>
                    <a:pt x="77" y="156"/>
                  </a:cubicBezTo>
                  <a:cubicBezTo>
                    <a:pt x="81" y="158"/>
                    <a:pt x="83" y="168"/>
                    <a:pt x="81" y="171"/>
                  </a:cubicBezTo>
                  <a:cubicBezTo>
                    <a:pt x="79" y="174"/>
                    <a:pt x="65" y="179"/>
                    <a:pt x="68" y="181"/>
                  </a:cubicBezTo>
                  <a:cubicBezTo>
                    <a:pt x="71" y="183"/>
                    <a:pt x="79" y="180"/>
                    <a:pt x="81" y="181"/>
                  </a:cubicBezTo>
                  <a:cubicBezTo>
                    <a:pt x="83" y="182"/>
                    <a:pt x="82" y="185"/>
                    <a:pt x="84" y="185"/>
                  </a:cubicBezTo>
                  <a:cubicBezTo>
                    <a:pt x="86" y="185"/>
                    <a:pt x="92" y="182"/>
                    <a:pt x="95" y="183"/>
                  </a:cubicBezTo>
                  <a:cubicBezTo>
                    <a:pt x="98" y="185"/>
                    <a:pt x="105" y="190"/>
                    <a:pt x="109" y="189"/>
                  </a:cubicBezTo>
                  <a:cubicBezTo>
                    <a:pt x="111" y="188"/>
                    <a:pt x="111" y="184"/>
                    <a:pt x="118" y="184"/>
                  </a:cubicBezTo>
                  <a:cubicBezTo>
                    <a:pt x="126" y="184"/>
                    <a:pt x="127" y="188"/>
                    <a:pt x="125" y="189"/>
                  </a:cubicBezTo>
                  <a:cubicBezTo>
                    <a:pt x="123" y="190"/>
                    <a:pt x="120" y="192"/>
                    <a:pt x="121" y="196"/>
                  </a:cubicBezTo>
                  <a:cubicBezTo>
                    <a:pt x="124" y="198"/>
                    <a:pt x="128" y="197"/>
                    <a:pt x="133" y="198"/>
                  </a:cubicBezTo>
                  <a:cubicBezTo>
                    <a:pt x="138" y="200"/>
                    <a:pt x="142" y="201"/>
                    <a:pt x="138" y="203"/>
                  </a:cubicBezTo>
                  <a:cubicBezTo>
                    <a:pt x="135" y="205"/>
                    <a:pt x="131" y="203"/>
                    <a:pt x="131" y="206"/>
                  </a:cubicBezTo>
                  <a:cubicBezTo>
                    <a:pt x="131" y="209"/>
                    <a:pt x="140" y="207"/>
                    <a:pt x="140" y="211"/>
                  </a:cubicBezTo>
                  <a:cubicBezTo>
                    <a:pt x="141" y="214"/>
                    <a:pt x="142" y="219"/>
                    <a:pt x="142" y="219"/>
                  </a:cubicBezTo>
                  <a:cubicBezTo>
                    <a:pt x="147" y="221"/>
                    <a:pt x="147" y="221"/>
                    <a:pt x="147" y="221"/>
                  </a:cubicBezTo>
                  <a:cubicBezTo>
                    <a:pt x="150" y="217"/>
                    <a:pt x="150" y="217"/>
                    <a:pt x="150" y="217"/>
                  </a:cubicBezTo>
                  <a:cubicBezTo>
                    <a:pt x="146" y="211"/>
                    <a:pt x="146" y="211"/>
                    <a:pt x="146" y="211"/>
                  </a:cubicBezTo>
                  <a:cubicBezTo>
                    <a:pt x="151" y="211"/>
                    <a:pt x="151" y="211"/>
                    <a:pt x="151" y="211"/>
                  </a:cubicBezTo>
                  <a:cubicBezTo>
                    <a:pt x="151" y="211"/>
                    <a:pt x="148" y="203"/>
                    <a:pt x="151" y="201"/>
                  </a:cubicBezTo>
                  <a:cubicBezTo>
                    <a:pt x="154" y="198"/>
                    <a:pt x="158" y="200"/>
                    <a:pt x="158" y="196"/>
                  </a:cubicBezTo>
                  <a:cubicBezTo>
                    <a:pt x="158" y="191"/>
                    <a:pt x="158" y="188"/>
                    <a:pt x="160" y="182"/>
                  </a:cubicBezTo>
                  <a:cubicBezTo>
                    <a:pt x="163" y="175"/>
                    <a:pt x="165" y="171"/>
                    <a:pt x="165" y="171"/>
                  </a:cubicBezTo>
                  <a:cubicBezTo>
                    <a:pt x="165" y="167"/>
                    <a:pt x="165" y="167"/>
                    <a:pt x="165" y="167"/>
                  </a:cubicBezTo>
                  <a:cubicBezTo>
                    <a:pt x="165" y="167"/>
                    <a:pt x="173" y="162"/>
                    <a:pt x="176" y="156"/>
                  </a:cubicBezTo>
                  <a:cubicBezTo>
                    <a:pt x="178" y="150"/>
                    <a:pt x="176" y="146"/>
                    <a:pt x="179" y="142"/>
                  </a:cubicBezTo>
                  <a:cubicBezTo>
                    <a:pt x="183" y="139"/>
                    <a:pt x="190" y="138"/>
                    <a:pt x="194" y="139"/>
                  </a:cubicBezTo>
                  <a:cubicBezTo>
                    <a:pt x="199" y="140"/>
                    <a:pt x="214" y="149"/>
                    <a:pt x="214" y="149"/>
                  </a:cubicBezTo>
                  <a:cubicBezTo>
                    <a:pt x="214" y="149"/>
                    <a:pt x="203" y="152"/>
                    <a:pt x="207" y="159"/>
                  </a:cubicBezTo>
                  <a:cubicBezTo>
                    <a:pt x="210" y="168"/>
                    <a:pt x="223" y="167"/>
                    <a:pt x="223" y="167"/>
                  </a:cubicBezTo>
                  <a:cubicBezTo>
                    <a:pt x="223" y="174"/>
                    <a:pt x="223" y="174"/>
                    <a:pt x="223" y="174"/>
                  </a:cubicBezTo>
                  <a:cubicBezTo>
                    <a:pt x="223" y="174"/>
                    <a:pt x="217" y="178"/>
                    <a:pt x="216" y="181"/>
                  </a:cubicBezTo>
                  <a:cubicBezTo>
                    <a:pt x="215" y="183"/>
                    <a:pt x="216" y="191"/>
                    <a:pt x="218" y="191"/>
                  </a:cubicBezTo>
                  <a:cubicBezTo>
                    <a:pt x="219" y="191"/>
                    <a:pt x="225" y="189"/>
                    <a:pt x="228" y="188"/>
                  </a:cubicBezTo>
                  <a:cubicBezTo>
                    <a:pt x="228" y="46"/>
                    <a:pt x="228" y="46"/>
                    <a:pt x="228" y="46"/>
                  </a:cubicBezTo>
                  <a:lnTo>
                    <a:pt x="224" y="4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7" name="Iran" descr="© INSCALE GmbH, 05.05.2010&#10;http://www.presentationload.com/">
              <a:extLst>
                <a:ext uri="{FF2B5EF4-FFF2-40B4-BE49-F238E27FC236}">
                  <a16:creationId xmlns:a16="http://schemas.microsoft.com/office/drawing/2014/main" id="{4131F033-EAD8-41BD-984E-C7CE7B27BC6D}"/>
                </a:ext>
              </a:extLst>
            </p:cNvPr>
            <p:cNvSpPr>
              <a:spLocks/>
            </p:cNvSpPr>
            <p:nvPr/>
          </p:nvSpPr>
          <p:spPr bwMode="gray">
            <a:xfrm>
              <a:off x="9740632" y="4941480"/>
              <a:ext cx="594033" cy="812380"/>
            </a:xfrm>
            <a:custGeom>
              <a:avLst/>
              <a:gdLst/>
              <a:ahLst/>
              <a:cxnLst>
                <a:cxn ang="0">
                  <a:pos x="213" y="50"/>
                </a:cxn>
                <a:cxn ang="0">
                  <a:pos x="203" y="53"/>
                </a:cxn>
                <a:cxn ang="0">
                  <a:pos x="201" y="43"/>
                </a:cxn>
                <a:cxn ang="0">
                  <a:pos x="208" y="36"/>
                </a:cxn>
                <a:cxn ang="0">
                  <a:pos x="208" y="29"/>
                </a:cxn>
                <a:cxn ang="0">
                  <a:pos x="192" y="21"/>
                </a:cxn>
                <a:cxn ang="0">
                  <a:pos x="199" y="11"/>
                </a:cxn>
                <a:cxn ang="0">
                  <a:pos x="179" y="1"/>
                </a:cxn>
                <a:cxn ang="0">
                  <a:pos x="164" y="4"/>
                </a:cxn>
                <a:cxn ang="0">
                  <a:pos x="161" y="18"/>
                </a:cxn>
                <a:cxn ang="0">
                  <a:pos x="150" y="29"/>
                </a:cxn>
                <a:cxn ang="0">
                  <a:pos x="150" y="33"/>
                </a:cxn>
                <a:cxn ang="0">
                  <a:pos x="145" y="44"/>
                </a:cxn>
                <a:cxn ang="0">
                  <a:pos x="143" y="58"/>
                </a:cxn>
                <a:cxn ang="0">
                  <a:pos x="136" y="63"/>
                </a:cxn>
                <a:cxn ang="0">
                  <a:pos x="136" y="73"/>
                </a:cxn>
                <a:cxn ang="0">
                  <a:pos x="131" y="73"/>
                </a:cxn>
                <a:cxn ang="0">
                  <a:pos x="135" y="79"/>
                </a:cxn>
                <a:cxn ang="0">
                  <a:pos x="132" y="83"/>
                </a:cxn>
                <a:cxn ang="0">
                  <a:pos x="127" y="88"/>
                </a:cxn>
                <a:cxn ang="0">
                  <a:pos x="121" y="89"/>
                </a:cxn>
                <a:cxn ang="0">
                  <a:pos x="116" y="96"/>
                </a:cxn>
                <a:cxn ang="0">
                  <a:pos x="106" y="97"/>
                </a:cxn>
                <a:cxn ang="0">
                  <a:pos x="104" y="101"/>
                </a:cxn>
                <a:cxn ang="0">
                  <a:pos x="88" y="100"/>
                </a:cxn>
                <a:cxn ang="0">
                  <a:pos x="86" y="106"/>
                </a:cxn>
                <a:cxn ang="0">
                  <a:pos x="77" y="105"/>
                </a:cxn>
                <a:cxn ang="0">
                  <a:pos x="66" y="97"/>
                </a:cxn>
                <a:cxn ang="0">
                  <a:pos x="56" y="100"/>
                </a:cxn>
                <a:cxn ang="0">
                  <a:pos x="48" y="91"/>
                </a:cxn>
                <a:cxn ang="0">
                  <a:pos x="39" y="91"/>
                </a:cxn>
                <a:cxn ang="0">
                  <a:pos x="33" y="82"/>
                </a:cxn>
                <a:cxn ang="0">
                  <a:pos x="23" y="80"/>
                </a:cxn>
                <a:cxn ang="0">
                  <a:pos x="11" y="87"/>
                </a:cxn>
                <a:cxn ang="0">
                  <a:pos x="15" y="107"/>
                </a:cxn>
                <a:cxn ang="0">
                  <a:pos x="0" y="116"/>
                </a:cxn>
                <a:cxn ang="0">
                  <a:pos x="19" y="140"/>
                </a:cxn>
                <a:cxn ang="0">
                  <a:pos x="27" y="140"/>
                </a:cxn>
                <a:cxn ang="0">
                  <a:pos x="31" y="150"/>
                </a:cxn>
                <a:cxn ang="0">
                  <a:pos x="40" y="158"/>
                </a:cxn>
                <a:cxn ang="0">
                  <a:pos x="44" y="171"/>
                </a:cxn>
                <a:cxn ang="0">
                  <a:pos x="52" y="167"/>
                </a:cxn>
                <a:cxn ang="0">
                  <a:pos x="54" y="198"/>
                </a:cxn>
                <a:cxn ang="0">
                  <a:pos x="77" y="203"/>
                </a:cxn>
                <a:cxn ang="0">
                  <a:pos x="85" y="221"/>
                </a:cxn>
                <a:cxn ang="0">
                  <a:pos x="100" y="222"/>
                </a:cxn>
                <a:cxn ang="0">
                  <a:pos x="101" y="234"/>
                </a:cxn>
                <a:cxn ang="0">
                  <a:pos x="104" y="239"/>
                </a:cxn>
                <a:cxn ang="0">
                  <a:pos x="115" y="240"/>
                </a:cxn>
                <a:cxn ang="0">
                  <a:pos x="112" y="250"/>
                </a:cxn>
                <a:cxn ang="0">
                  <a:pos x="114" y="253"/>
                </a:cxn>
                <a:cxn ang="0">
                  <a:pos x="128" y="252"/>
                </a:cxn>
                <a:cxn ang="0">
                  <a:pos x="135" y="267"/>
                </a:cxn>
                <a:cxn ang="0">
                  <a:pos x="146" y="263"/>
                </a:cxn>
                <a:cxn ang="0">
                  <a:pos x="154" y="276"/>
                </a:cxn>
                <a:cxn ang="0">
                  <a:pos x="165" y="281"/>
                </a:cxn>
                <a:cxn ang="0">
                  <a:pos x="165" y="292"/>
                </a:cxn>
                <a:cxn ang="0">
                  <a:pos x="177" y="282"/>
                </a:cxn>
                <a:cxn ang="0">
                  <a:pos x="193" y="287"/>
                </a:cxn>
                <a:cxn ang="0">
                  <a:pos x="207" y="274"/>
                </a:cxn>
                <a:cxn ang="0">
                  <a:pos x="213" y="279"/>
                </a:cxn>
                <a:cxn ang="0">
                  <a:pos x="213" y="278"/>
                </a:cxn>
                <a:cxn ang="0">
                  <a:pos x="213" y="50"/>
                </a:cxn>
              </a:cxnLst>
              <a:rect l="0" t="0" r="r" b="b"/>
              <a:pathLst>
                <a:path w="213" h="292">
                  <a:moveTo>
                    <a:pt x="213" y="50"/>
                  </a:moveTo>
                  <a:cubicBezTo>
                    <a:pt x="210" y="51"/>
                    <a:pt x="204" y="53"/>
                    <a:pt x="203" y="53"/>
                  </a:cubicBezTo>
                  <a:cubicBezTo>
                    <a:pt x="201" y="53"/>
                    <a:pt x="200" y="45"/>
                    <a:pt x="201" y="43"/>
                  </a:cubicBezTo>
                  <a:cubicBezTo>
                    <a:pt x="202" y="40"/>
                    <a:pt x="208" y="36"/>
                    <a:pt x="208" y="36"/>
                  </a:cubicBezTo>
                  <a:cubicBezTo>
                    <a:pt x="208" y="29"/>
                    <a:pt x="208" y="29"/>
                    <a:pt x="208" y="29"/>
                  </a:cubicBezTo>
                  <a:cubicBezTo>
                    <a:pt x="208" y="29"/>
                    <a:pt x="195" y="30"/>
                    <a:pt x="192" y="21"/>
                  </a:cubicBezTo>
                  <a:cubicBezTo>
                    <a:pt x="188" y="14"/>
                    <a:pt x="199" y="11"/>
                    <a:pt x="199" y="11"/>
                  </a:cubicBezTo>
                  <a:cubicBezTo>
                    <a:pt x="199" y="11"/>
                    <a:pt x="184" y="2"/>
                    <a:pt x="179" y="1"/>
                  </a:cubicBezTo>
                  <a:cubicBezTo>
                    <a:pt x="175" y="0"/>
                    <a:pt x="168" y="1"/>
                    <a:pt x="164" y="4"/>
                  </a:cubicBezTo>
                  <a:cubicBezTo>
                    <a:pt x="161" y="8"/>
                    <a:pt x="163" y="12"/>
                    <a:pt x="161" y="18"/>
                  </a:cubicBezTo>
                  <a:cubicBezTo>
                    <a:pt x="158" y="24"/>
                    <a:pt x="150" y="29"/>
                    <a:pt x="150" y="29"/>
                  </a:cubicBezTo>
                  <a:cubicBezTo>
                    <a:pt x="150" y="33"/>
                    <a:pt x="150" y="33"/>
                    <a:pt x="150" y="33"/>
                  </a:cubicBezTo>
                  <a:cubicBezTo>
                    <a:pt x="150" y="33"/>
                    <a:pt x="148" y="37"/>
                    <a:pt x="145" y="44"/>
                  </a:cubicBezTo>
                  <a:cubicBezTo>
                    <a:pt x="143" y="50"/>
                    <a:pt x="143" y="53"/>
                    <a:pt x="143" y="58"/>
                  </a:cubicBezTo>
                  <a:cubicBezTo>
                    <a:pt x="143" y="62"/>
                    <a:pt x="139" y="60"/>
                    <a:pt x="136" y="63"/>
                  </a:cubicBezTo>
                  <a:cubicBezTo>
                    <a:pt x="133" y="65"/>
                    <a:pt x="136" y="73"/>
                    <a:pt x="136" y="73"/>
                  </a:cubicBezTo>
                  <a:cubicBezTo>
                    <a:pt x="131" y="73"/>
                    <a:pt x="131" y="73"/>
                    <a:pt x="131" y="73"/>
                  </a:cubicBezTo>
                  <a:cubicBezTo>
                    <a:pt x="135" y="79"/>
                    <a:pt x="135" y="79"/>
                    <a:pt x="135" y="79"/>
                  </a:cubicBezTo>
                  <a:cubicBezTo>
                    <a:pt x="132" y="83"/>
                    <a:pt x="132" y="83"/>
                    <a:pt x="132" y="83"/>
                  </a:cubicBezTo>
                  <a:cubicBezTo>
                    <a:pt x="127" y="88"/>
                    <a:pt x="127" y="88"/>
                    <a:pt x="127" y="88"/>
                  </a:cubicBezTo>
                  <a:cubicBezTo>
                    <a:pt x="121" y="89"/>
                    <a:pt x="121" y="89"/>
                    <a:pt x="121" y="89"/>
                  </a:cubicBezTo>
                  <a:cubicBezTo>
                    <a:pt x="116" y="96"/>
                    <a:pt x="116" y="96"/>
                    <a:pt x="116" y="96"/>
                  </a:cubicBezTo>
                  <a:cubicBezTo>
                    <a:pt x="106" y="97"/>
                    <a:pt x="106" y="97"/>
                    <a:pt x="106" y="97"/>
                  </a:cubicBezTo>
                  <a:cubicBezTo>
                    <a:pt x="104" y="101"/>
                    <a:pt x="104" y="101"/>
                    <a:pt x="104" y="101"/>
                  </a:cubicBezTo>
                  <a:cubicBezTo>
                    <a:pt x="88" y="100"/>
                    <a:pt x="88" y="100"/>
                    <a:pt x="88" y="100"/>
                  </a:cubicBezTo>
                  <a:cubicBezTo>
                    <a:pt x="86" y="106"/>
                    <a:pt x="86" y="106"/>
                    <a:pt x="86" y="106"/>
                  </a:cubicBezTo>
                  <a:cubicBezTo>
                    <a:pt x="77" y="105"/>
                    <a:pt x="77" y="105"/>
                    <a:pt x="77" y="105"/>
                  </a:cubicBezTo>
                  <a:cubicBezTo>
                    <a:pt x="77" y="105"/>
                    <a:pt x="69" y="97"/>
                    <a:pt x="66" y="97"/>
                  </a:cubicBezTo>
                  <a:cubicBezTo>
                    <a:pt x="64" y="98"/>
                    <a:pt x="61" y="100"/>
                    <a:pt x="56" y="100"/>
                  </a:cubicBezTo>
                  <a:cubicBezTo>
                    <a:pt x="52" y="100"/>
                    <a:pt x="50" y="92"/>
                    <a:pt x="48" y="91"/>
                  </a:cubicBezTo>
                  <a:cubicBezTo>
                    <a:pt x="46" y="89"/>
                    <a:pt x="41" y="91"/>
                    <a:pt x="39" y="91"/>
                  </a:cubicBezTo>
                  <a:cubicBezTo>
                    <a:pt x="36" y="91"/>
                    <a:pt x="35" y="84"/>
                    <a:pt x="33" y="82"/>
                  </a:cubicBezTo>
                  <a:cubicBezTo>
                    <a:pt x="30" y="81"/>
                    <a:pt x="23" y="80"/>
                    <a:pt x="23" y="80"/>
                  </a:cubicBezTo>
                  <a:cubicBezTo>
                    <a:pt x="21" y="80"/>
                    <a:pt x="8" y="80"/>
                    <a:pt x="11" y="87"/>
                  </a:cubicBezTo>
                  <a:cubicBezTo>
                    <a:pt x="13" y="94"/>
                    <a:pt x="19" y="104"/>
                    <a:pt x="15" y="107"/>
                  </a:cubicBezTo>
                  <a:cubicBezTo>
                    <a:pt x="10" y="110"/>
                    <a:pt x="0" y="112"/>
                    <a:pt x="0" y="116"/>
                  </a:cubicBezTo>
                  <a:cubicBezTo>
                    <a:pt x="1" y="120"/>
                    <a:pt x="19" y="140"/>
                    <a:pt x="19" y="140"/>
                  </a:cubicBezTo>
                  <a:cubicBezTo>
                    <a:pt x="27" y="140"/>
                    <a:pt x="27" y="140"/>
                    <a:pt x="27" y="140"/>
                  </a:cubicBezTo>
                  <a:cubicBezTo>
                    <a:pt x="31" y="150"/>
                    <a:pt x="31" y="150"/>
                    <a:pt x="31" y="150"/>
                  </a:cubicBezTo>
                  <a:cubicBezTo>
                    <a:pt x="31" y="150"/>
                    <a:pt x="36" y="153"/>
                    <a:pt x="40" y="158"/>
                  </a:cubicBezTo>
                  <a:cubicBezTo>
                    <a:pt x="45" y="162"/>
                    <a:pt x="44" y="171"/>
                    <a:pt x="44" y="171"/>
                  </a:cubicBezTo>
                  <a:cubicBezTo>
                    <a:pt x="52" y="167"/>
                    <a:pt x="52" y="167"/>
                    <a:pt x="52" y="167"/>
                  </a:cubicBezTo>
                  <a:cubicBezTo>
                    <a:pt x="54" y="198"/>
                    <a:pt x="54" y="198"/>
                    <a:pt x="54" y="198"/>
                  </a:cubicBezTo>
                  <a:cubicBezTo>
                    <a:pt x="54" y="198"/>
                    <a:pt x="69" y="194"/>
                    <a:pt x="77" y="203"/>
                  </a:cubicBezTo>
                  <a:cubicBezTo>
                    <a:pt x="84" y="210"/>
                    <a:pt x="78" y="221"/>
                    <a:pt x="85" y="221"/>
                  </a:cubicBezTo>
                  <a:cubicBezTo>
                    <a:pt x="94" y="221"/>
                    <a:pt x="96" y="218"/>
                    <a:pt x="100" y="222"/>
                  </a:cubicBezTo>
                  <a:cubicBezTo>
                    <a:pt x="103" y="225"/>
                    <a:pt x="101" y="234"/>
                    <a:pt x="101" y="234"/>
                  </a:cubicBezTo>
                  <a:cubicBezTo>
                    <a:pt x="104" y="239"/>
                    <a:pt x="104" y="239"/>
                    <a:pt x="104" y="239"/>
                  </a:cubicBezTo>
                  <a:cubicBezTo>
                    <a:pt x="104" y="239"/>
                    <a:pt x="114" y="236"/>
                    <a:pt x="115" y="240"/>
                  </a:cubicBezTo>
                  <a:cubicBezTo>
                    <a:pt x="115" y="246"/>
                    <a:pt x="112" y="250"/>
                    <a:pt x="112" y="250"/>
                  </a:cubicBezTo>
                  <a:cubicBezTo>
                    <a:pt x="114" y="253"/>
                    <a:pt x="114" y="253"/>
                    <a:pt x="114" y="253"/>
                  </a:cubicBezTo>
                  <a:cubicBezTo>
                    <a:pt x="114" y="253"/>
                    <a:pt x="123" y="250"/>
                    <a:pt x="128" y="252"/>
                  </a:cubicBezTo>
                  <a:cubicBezTo>
                    <a:pt x="131" y="254"/>
                    <a:pt x="128" y="266"/>
                    <a:pt x="135" y="267"/>
                  </a:cubicBezTo>
                  <a:cubicBezTo>
                    <a:pt x="143" y="268"/>
                    <a:pt x="146" y="263"/>
                    <a:pt x="146" y="263"/>
                  </a:cubicBezTo>
                  <a:cubicBezTo>
                    <a:pt x="146" y="263"/>
                    <a:pt x="151" y="271"/>
                    <a:pt x="154" y="276"/>
                  </a:cubicBezTo>
                  <a:cubicBezTo>
                    <a:pt x="159" y="280"/>
                    <a:pt x="165" y="281"/>
                    <a:pt x="165" y="281"/>
                  </a:cubicBezTo>
                  <a:cubicBezTo>
                    <a:pt x="165" y="292"/>
                    <a:pt x="165" y="292"/>
                    <a:pt x="165" y="292"/>
                  </a:cubicBezTo>
                  <a:cubicBezTo>
                    <a:pt x="165" y="292"/>
                    <a:pt x="172" y="281"/>
                    <a:pt x="177" y="282"/>
                  </a:cubicBezTo>
                  <a:cubicBezTo>
                    <a:pt x="182" y="283"/>
                    <a:pt x="187" y="289"/>
                    <a:pt x="193" y="287"/>
                  </a:cubicBezTo>
                  <a:cubicBezTo>
                    <a:pt x="198" y="284"/>
                    <a:pt x="207" y="274"/>
                    <a:pt x="207" y="274"/>
                  </a:cubicBezTo>
                  <a:cubicBezTo>
                    <a:pt x="213" y="279"/>
                    <a:pt x="213" y="279"/>
                    <a:pt x="213" y="279"/>
                  </a:cubicBezTo>
                  <a:cubicBezTo>
                    <a:pt x="213" y="278"/>
                    <a:pt x="213" y="278"/>
                    <a:pt x="213" y="278"/>
                  </a:cubicBezTo>
                  <a:lnTo>
                    <a:pt x="213" y="5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8" name="Iraq" descr="© INSCALE GmbH, 05.05.2010&#10;http://www.presentationload.com/">
              <a:extLst>
                <a:ext uri="{FF2B5EF4-FFF2-40B4-BE49-F238E27FC236}">
                  <a16:creationId xmlns:a16="http://schemas.microsoft.com/office/drawing/2014/main" id="{1182A777-5FBE-44FE-920C-8DE11E83DB70}"/>
                </a:ext>
              </a:extLst>
            </p:cNvPr>
            <p:cNvSpPr>
              <a:spLocks/>
            </p:cNvSpPr>
            <p:nvPr/>
          </p:nvSpPr>
          <p:spPr bwMode="gray">
            <a:xfrm>
              <a:off x="9464488" y="5586888"/>
              <a:ext cx="870177" cy="1266735"/>
            </a:xfrm>
            <a:custGeom>
              <a:avLst/>
              <a:gdLst/>
              <a:ahLst/>
              <a:cxnLst>
                <a:cxn ang="0">
                  <a:pos x="312" y="46"/>
                </a:cxn>
                <a:cxn ang="0">
                  <a:pos x="312" y="47"/>
                </a:cxn>
                <a:cxn ang="0">
                  <a:pos x="306" y="42"/>
                </a:cxn>
                <a:cxn ang="0">
                  <a:pos x="292" y="55"/>
                </a:cxn>
                <a:cxn ang="0">
                  <a:pos x="276" y="50"/>
                </a:cxn>
                <a:cxn ang="0">
                  <a:pos x="264" y="60"/>
                </a:cxn>
                <a:cxn ang="0">
                  <a:pos x="264" y="49"/>
                </a:cxn>
                <a:cxn ang="0">
                  <a:pos x="253" y="44"/>
                </a:cxn>
                <a:cxn ang="0">
                  <a:pos x="245" y="31"/>
                </a:cxn>
                <a:cxn ang="0">
                  <a:pos x="234" y="35"/>
                </a:cxn>
                <a:cxn ang="0">
                  <a:pos x="227" y="20"/>
                </a:cxn>
                <a:cxn ang="0">
                  <a:pos x="213" y="21"/>
                </a:cxn>
                <a:cxn ang="0">
                  <a:pos x="211" y="18"/>
                </a:cxn>
                <a:cxn ang="0">
                  <a:pos x="214" y="8"/>
                </a:cxn>
                <a:cxn ang="0">
                  <a:pos x="203" y="7"/>
                </a:cxn>
                <a:cxn ang="0">
                  <a:pos x="200" y="2"/>
                </a:cxn>
                <a:cxn ang="0">
                  <a:pos x="191" y="3"/>
                </a:cxn>
                <a:cxn ang="0">
                  <a:pos x="182" y="22"/>
                </a:cxn>
                <a:cxn ang="0">
                  <a:pos x="175" y="20"/>
                </a:cxn>
                <a:cxn ang="0">
                  <a:pos x="168" y="5"/>
                </a:cxn>
                <a:cxn ang="0">
                  <a:pos x="155" y="18"/>
                </a:cxn>
                <a:cxn ang="0">
                  <a:pos x="126" y="22"/>
                </a:cxn>
                <a:cxn ang="0">
                  <a:pos x="126" y="26"/>
                </a:cxn>
                <a:cxn ang="0">
                  <a:pos x="113" y="26"/>
                </a:cxn>
                <a:cxn ang="0">
                  <a:pos x="110" y="33"/>
                </a:cxn>
                <a:cxn ang="0">
                  <a:pos x="90" y="33"/>
                </a:cxn>
                <a:cxn ang="0">
                  <a:pos x="96" y="50"/>
                </a:cxn>
                <a:cxn ang="0">
                  <a:pos x="84" y="56"/>
                </a:cxn>
                <a:cxn ang="0">
                  <a:pos x="85" y="69"/>
                </a:cxn>
                <a:cxn ang="0">
                  <a:pos x="79" y="77"/>
                </a:cxn>
                <a:cxn ang="0">
                  <a:pos x="70" y="101"/>
                </a:cxn>
                <a:cxn ang="0">
                  <a:pos x="51" y="117"/>
                </a:cxn>
                <a:cxn ang="0">
                  <a:pos x="57" y="147"/>
                </a:cxn>
                <a:cxn ang="0">
                  <a:pos x="72" y="164"/>
                </a:cxn>
                <a:cxn ang="0">
                  <a:pos x="77" y="200"/>
                </a:cxn>
                <a:cxn ang="0">
                  <a:pos x="90" y="226"/>
                </a:cxn>
                <a:cxn ang="0">
                  <a:pos x="91" y="239"/>
                </a:cxn>
                <a:cxn ang="0">
                  <a:pos x="88" y="240"/>
                </a:cxn>
                <a:cxn ang="0">
                  <a:pos x="89" y="256"/>
                </a:cxn>
                <a:cxn ang="0">
                  <a:pos x="87" y="257"/>
                </a:cxn>
                <a:cxn ang="0">
                  <a:pos x="0" y="371"/>
                </a:cxn>
                <a:cxn ang="0">
                  <a:pos x="57" y="432"/>
                </a:cxn>
                <a:cxn ang="0">
                  <a:pos x="101" y="425"/>
                </a:cxn>
                <a:cxn ang="0">
                  <a:pos x="203" y="436"/>
                </a:cxn>
                <a:cxn ang="0">
                  <a:pos x="298" y="438"/>
                </a:cxn>
                <a:cxn ang="0">
                  <a:pos x="312" y="455"/>
                </a:cxn>
                <a:cxn ang="0">
                  <a:pos x="312" y="46"/>
                </a:cxn>
              </a:cxnLst>
              <a:rect l="0" t="0" r="r" b="b"/>
              <a:pathLst>
                <a:path w="312" h="455">
                  <a:moveTo>
                    <a:pt x="312" y="46"/>
                  </a:moveTo>
                  <a:cubicBezTo>
                    <a:pt x="312" y="47"/>
                    <a:pt x="312" y="47"/>
                    <a:pt x="312" y="47"/>
                  </a:cubicBezTo>
                  <a:cubicBezTo>
                    <a:pt x="306" y="42"/>
                    <a:pt x="306" y="42"/>
                    <a:pt x="306" y="42"/>
                  </a:cubicBezTo>
                  <a:cubicBezTo>
                    <a:pt x="306" y="42"/>
                    <a:pt x="297" y="52"/>
                    <a:pt x="292" y="55"/>
                  </a:cubicBezTo>
                  <a:cubicBezTo>
                    <a:pt x="286" y="57"/>
                    <a:pt x="281" y="51"/>
                    <a:pt x="276" y="50"/>
                  </a:cubicBezTo>
                  <a:cubicBezTo>
                    <a:pt x="271" y="49"/>
                    <a:pt x="264" y="60"/>
                    <a:pt x="264" y="60"/>
                  </a:cubicBezTo>
                  <a:cubicBezTo>
                    <a:pt x="264" y="49"/>
                    <a:pt x="264" y="49"/>
                    <a:pt x="264" y="49"/>
                  </a:cubicBezTo>
                  <a:cubicBezTo>
                    <a:pt x="264" y="49"/>
                    <a:pt x="258" y="48"/>
                    <a:pt x="253" y="44"/>
                  </a:cubicBezTo>
                  <a:cubicBezTo>
                    <a:pt x="250" y="39"/>
                    <a:pt x="245" y="31"/>
                    <a:pt x="245" y="31"/>
                  </a:cubicBezTo>
                  <a:cubicBezTo>
                    <a:pt x="245" y="31"/>
                    <a:pt x="242" y="36"/>
                    <a:pt x="234" y="35"/>
                  </a:cubicBezTo>
                  <a:cubicBezTo>
                    <a:pt x="227" y="34"/>
                    <a:pt x="230" y="22"/>
                    <a:pt x="227" y="20"/>
                  </a:cubicBezTo>
                  <a:cubicBezTo>
                    <a:pt x="222" y="18"/>
                    <a:pt x="213" y="21"/>
                    <a:pt x="213" y="21"/>
                  </a:cubicBezTo>
                  <a:cubicBezTo>
                    <a:pt x="211" y="18"/>
                    <a:pt x="211" y="18"/>
                    <a:pt x="211" y="18"/>
                  </a:cubicBezTo>
                  <a:cubicBezTo>
                    <a:pt x="211" y="18"/>
                    <a:pt x="214" y="14"/>
                    <a:pt x="214" y="8"/>
                  </a:cubicBezTo>
                  <a:cubicBezTo>
                    <a:pt x="213" y="4"/>
                    <a:pt x="203" y="7"/>
                    <a:pt x="203" y="7"/>
                  </a:cubicBezTo>
                  <a:cubicBezTo>
                    <a:pt x="200" y="2"/>
                    <a:pt x="200" y="2"/>
                    <a:pt x="200" y="2"/>
                  </a:cubicBezTo>
                  <a:cubicBezTo>
                    <a:pt x="200" y="2"/>
                    <a:pt x="193" y="0"/>
                    <a:pt x="191" y="3"/>
                  </a:cubicBezTo>
                  <a:cubicBezTo>
                    <a:pt x="188" y="7"/>
                    <a:pt x="182" y="22"/>
                    <a:pt x="182" y="22"/>
                  </a:cubicBezTo>
                  <a:cubicBezTo>
                    <a:pt x="175" y="20"/>
                    <a:pt x="175" y="20"/>
                    <a:pt x="175" y="20"/>
                  </a:cubicBezTo>
                  <a:cubicBezTo>
                    <a:pt x="175" y="20"/>
                    <a:pt x="180" y="5"/>
                    <a:pt x="168" y="5"/>
                  </a:cubicBezTo>
                  <a:cubicBezTo>
                    <a:pt x="156" y="5"/>
                    <a:pt x="155" y="18"/>
                    <a:pt x="155" y="18"/>
                  </a:cubicBezTo>
                  <a:cubicBezTo>
                    <a:pt x="126" y="22"/>
                    <a:pt x="126" y="22"/>
                    <a:pt x="126" y="22"/>
                  </a:cubicBezTo>
                  <a:cubicBezTo>
                    <a:pt x="126" y="26"/>
                    <a:pt x="126" y="26"/>
                    <a:pt x="126" y="26"/>
                  </a:cubicBezTo>
                  <a:cubicBezTo>
                    <a:pt x="113" y="26"/>
                    <a:pt x="113" y="26"/>
                    <a:pt x="113" y="26"/>
                  </a:cubicBezTo>
                  <a:cubicBezTo>
                    <a:pt x="110" y="33"/>
                    <a:pt x="110" y="33"/>
                    <a:pt x="110" y="33"/>
                  </a:cubicBezTo>
                  <a:cubicBezTo>
                    <a:pt x="90" y="33"/>
                    <a:pt x="90" y="33"/>
                    <a:pt x="90" y="33"/>
                  </a:cubicBezTo>
                  <a:cubicBezTo>
                    <a:pt x="96" y="50"/>
                    <a:pt x="96" y="50"/>
                    <a:pt x="96" y="50"/>
                  </a:cubicBezTo>
                  <a:cubicBezTo>
                    <a:pt x="84" y="56"/>
                    <a:pt x="84" y="56"/>
                    <a:pt x="84" y="56"/>
                  </a:cubicBezTo>
                  <a:cubicBezTo>
                    <a:pt x="84" y="56"/>
                    <a:pt x="85" y="65"/>
                    <a:pt x="85" y="69"/>
                  </a:cubicBezTo>
                  <a:cubicBezTo>
                    <a:pt x="85" y="72"/>
                    <a:pt x="79" y="77"/>
                    <a:pt x="79" y="77"/>
                  </a:cubicBezTo>
                  <a:cubicBezTo>
                    <a:pt x="79" y="77"/>
                    <a:pt x="77" y="90"/>
                    <a:pt x="70" y="101"/>
                  </a:cubicBezTo>
                  <a:cubicBezTo>
                    <a:pt x="65" y="113"/>
                    <a:pt x="56" y="111"/>
                    <a:pt x="51" y="117"/>
                  </a:cubicBezTo>
                  <a:cubicBezTo>
                    <a:pt x="47" y="125"/>
                    <a:pt x="53" y="139"/>
                    <a:pt x="57" y="147"/>
                  </a:cubicBezTo>
                  <a:cubicBezTo>
                    <a:pt x="61" y="157"/>
                    <a:pt x="68" y="156"/>
                    <a:pt x="72" y="164"/>
                  </a:cubicBezTo>
                  <a:cubicBezTo>
                    <a:pt x="78" y="172"/>
                    <a:pt x="73" y="184"/>
                    <a:pt x="77" y="200"/>
                  </a:cubicBezTo>
                  <a:cubicBezTo>
                    <a:pt x="80" y="215"/>
                    <a:pt x="90" y="226"/>
                    <a:pt x="90" y="226"/>
                  </a:cubicBezTo>
                  <a:cubicBezTo>
                    <a:pt x="91" y="239"/>
                    <a:pt x="91" y="239"/>
                    <a:pt x="91" y="239"/>
                  </a:cubicBezTo>
                  <a:cubicBezTo>
                    <a:pt x="88" y="240"/>
                    <a:pt x="88" y="240"/>
                    <a:pt x="88" y="240"/>
                  </a:cubicBezTo>
                  <a:cubicBezTo>
                    <a:pt x="89" y="256"/>
                    <a:pt x="89" y="256"/>
                    <a:pt x="89" y="256"/>
                  </a:cubicBezTo>
                  <a:cubicBezTo>
                    <a:pt x="87" y="257"/>
                    <a:pt x="87" y="257"/>
                    <a:pt x="87" y="257"/>
                  </a:cubicBezTo>
                  <a:cubicBezTo>
                    <a:pt x="0" y="371"/>
                    <a:pt x="0" y="371"/>
                    <a:pt x="0" y="371"/>
                  </a:cubicBezTo>
                  <a:cubicBezTo>
                    <a:pt x="57" y="432"/>
                    <a:pt x="57" y="432"/>
                    <a:pt x="57" y="432"/>
                  </a:cubicBezTo>
                  <a:cubicBezTo>
                    <a:pt x="57" y="432"/>
                    <a:pt x="87" y="425"/>
                    <a:pt x="101" y="425"/>
                  </a:cubicBezTo>
                  <a:cubicBezTo>
                    <a:pt x="114" y="425"/>
                    <a:pt x="176" y="436"/>
                    <a:pt x="203" y="436"/>
                  </a:cubicBezTo>
                  <a:cubicBezTo>
                    <a:pt x="230" y="438"/>
                    <a:pt x="298" y="438"/>
                    <a:pt x="298" y="438"/>
                  </a:cubicBezTo>
                  <a:cubicBezTo>
                    <a:pt x="312" y="455"/>
                    <a:pt x="312" y="455"/>
                    <a:pt x="312" y="455"/>
                  </a:cubicBezTo>
                  <a:lnTo>
                    <a:pt x="312" y="4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49" name="Poland" descr="© INSCALE GmbH, 05.05.2010&#10;http://www.presentationload.com/">
              <a:extLst>
                <a:ext uri="{FF2B5EF4-FFF2-40B4-BE49-F238E27FC236}">
                  <a16:creationId xmlns:a16="http://schemas.microsoft.com/office/drawing/2014/main" id="{4D2EDD69-E837-4E3D-BB99-1AD97829335A}"/>
                </a:ext>
              </a:extLst>
            </p:cNvPr>
            <p:cNvSpPr>
              <a:spLocks/>
            </p:cNvSpPr>
            <p:nvPr/>
          </p:nvSpPr>
          <p:spPr bwMode="gray">
            <a:xfrm>
              <a:off x="5447543" y="3469243"/>
              <a:ext cx="1200910" cy="990590"/>
            </a:xfrm>
            <a:custGeom>
              <a:avLst/>
              <a:gdLst/>
              <a:ahLst/>
              <a:cxnLst>
                <a:cxn ang="0">
                  <a:pos x="430" y="225"/>
                </a:cxn>
                <a:cxn ang="0">
                  <a:pos x="402" y="196"/>
                </a:cxn>
                <a:cxn ang="0">
                  <a:pos x="398" y="168"/>
                </a:cxn>
                <a:cxn ang="0">
                  <a:pos x="390" y="146"/>
                </a:cxn>
                <a:cxn ang="0">
                  <a:pos x="398" y="112"/>
                </a:cxn>
                <a:cxn ang="0">
                  <a:pos x="393" y="84"/>
                </a:cxn>
                <a:cxn ang="0">
                  <a:pos x="376" y="44"/>
                </a:cxn>
                <a:cxn ang="0">
                  <a:pos x="364" y="17"/>
                </a:cxn>
                <a:cxn ang="0">
                  <a:pos x="337" y="9"/>
                </a:cxn>
                <a:cxn ang="0">
                  <a:pos x="224" y="18"/>
                </a:cxn>
                <a:cxn ang="0">
                  <a:pos x="216" y="26"/>
                </a:cxn>
                <a:cxn ang="0">
                  <a:pos x="204" y="33"/>
                </a:cxn>
                <a:cxn ang="0">
                  <a:pos x="212" y="23"/>
                </a:cxn>
                <a:cxn ang="0">
                  <a:pos x="211" y="22"/>
                </a:cxn>
                <a:cxn ang="0">
                  <a:pos x="173" y="8"/>
                </a:cxn>
                <a:cxn ang="0">
                  <a:pos x="175" y="5"/>
                </a:cxn>
                <a:cxn ang="0">
                  <a:pos x="123" y="9"/>
                </a:cxn>
                <a:cxn ang="0">
                  <a:pos x="88" y="30"/>
                </a:cxn>
                <a:cxn ang="0">
                  <a:pos x="38" y="46"/>
                </a:cxn>
                <a:cxn ang="0">
                  <a:pos x="6" y="60"/>
                </a:cxn>
                <a:cxn ang="0">
                  <a:pos x="16" y="63"/>
                </a:cxn>
                <a:cxn ang="0">
                  <a:pos x="24" y="58"/>
                </a:cxn>
                <a:cxn ang="0">
                  <a:pos x="19" y="80"/>
                </a:cxn>
                <a:cxn ang="0">
                  <a:pos x="22" y="88"/>
                </a:cxn>
                <a:cxn ang="0">
                  <a:pos x="6" y="83"/>
                </a:cxn>
                <a:cxn ang="0">
                  <a:pos x="2" y="124"/>
                </a:cxn>
                <a:cxn ang="0">
                  <a:pos x="19" y="163"/>
                </a:cxn>
                <a:cxn ang="0">
                  <a:pos x="24" y="195"/>
                </a:cxn>
                <a:cxn ang="0">
                  <a:pos x="39" y="226"/>
                </a:cxn>
                <a:cxn ang="0">
                  <a:pos x="36" y="261"/>
                </a:cxn>
                <a:cxn ang="0">
                  <a:pos x="44" y="258"/>
                </a:cxn>
                <a:cxn ang="0">
                  <a:pos x="58" y="264"/>
                </a:cxn>
                <a:cxn ang="0">
                  <a:pos x="88" y="275"/>
                </a:cxn>
                <a:cxn ang="0">
                  <a:pos x="109" y="280"/>
                </a:cxn>
                <a:cxn ang="0">
                  <a:pos x="114" y="308"/>
                </a:cxn>
                <a:cxn ang="0">
                  <a:pos x="134" y="302"/>
                </a:cxn>
                <a:cxn ang="0">
                  <a:pos x="127" y="287"/>
                </a:cxn>
                <a:cxn ang="0">
                  <a:pos x="162" y="293"/>
                </a:cxn>
                <a:cxn ang="0">
                  <a:pos x="166" y="308"/>
                </a:cxn>
                <a:cxn ang="0">
                  <a:pos x="176" y="309"/>
                </a:cxn>
                <a:cxn ang="0">
                  <a:pos x="205" y="329"/>
                </a:cxn>
                <a:cxn ang="0">
                  <a:pos x="221" y="340"/>
                </a:cxn>
                <a:cxn ang="0">
                  <a:pos x="234" y="339"/>
                </a:cxn>
                <a:cxn ang="0">
                  <a:pos x="248" y="341"/>
                </a:cxn>
                <a:cxn ang="0">
                  <a:pos x="257" y="342"/>
                </a:cxn>
                <a:cxn ang="0">
                  <a:pos x="265" y="353"/>
                </a:cxn>
                <a:cxn ang="0">
                  <a:pos x="288" y="339"/>
                </a:cxn>
                <a:cxn ang="0">
                  <a:pos x="314" y="337"/>
                </a:cxn>
                <a:cxn ang="0">
                  <a:pos x="343" y="335"/>
                </a:cxn>
                <a:cxn ang="0">
                  <a:pos x="381" y="348"/>
                </a:cxn>
                <a:cxn ang="0">
                  <a:pos x="386" y="341"/>
                </a:cxn>
                <a:cxn ang="0">
                  <a:pos x="392" y="301"/>
                </a:cxn>
                <a:cxn ang="0">
                  <a:pos x="428" y="254"/>
                </a:cxn>
              </a:cxnLst>
              <a:rect l="0" t="0" r="r" b="b"/>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0" name="Lithuania" descr="© INSCALE GmbH, 05.05.2010&#10;http://www.presentationload.com/">
              <a:extLst>
                <a:ext uri="{FF2B5EF4-FFF2-40B4-BE49-F238E27FC236}">
                  <a16:creationId xmlns:a16="http://schemas.microsoft.com/office/drawing/2014/main" id="{B905AC73-719F-4BA1-8785-209DEC23BA35}"/>
                </a:ext>
              </a:extLst>
            </p:cNvPr>
            <p:cNvSpPr>
              <a:spLocks/>
            </p:cNvSpPr>
            <p:nvPr/>
          </p:nvSpPr>
          <p:spPr bwMode="gray">
            <a:xfrm>
              <a:off x="6155566" y="3087135"/>
              <a:ext cx="618114" cy="468805"/>
            </a:xfrm>
            <a:custGeom>
              <a:avLst/>
              <a:gdLst/>
              <a:ahLst/>
              <a:cxnLst>
                <a:cxn ang="0">
                  <a:pos x="87" y="142"/>
                </a:cxn>
                <a:cxn ang="0">
                  <a:pos x="110" y="154"/>
                </a:cxn>
                <a:cxn ang="0">
                  <a:pos x="114" y="168"/>
                </a:cxn>
                <a:cxn ang="0">
                  <a:pos x="127" y="163"/>
                </a:cxn>
                <a:cxn ang="0">
                  <a:pos x="141" y="163"/>
                </a:cxn>
                <a:cxn ang="0">
                  <a:pos x="155" y="158"/>
                </a:cxn>
                <a:cxn ang="0">
                  <a:pos x="161" y="146"/>
                </a:cxn>
                <a:cxn ang="0">
                  <a:pos x="175" y="136"/>
                </a:cxn>
                <a:cxn ang="0">
                  <a:pos x="189" y="142"/>
                </a:cxn>
                <a:cxn ang="0">
                  <a:pos x="188" y="129"/>
                </a:cxn>
                <a:cxn ang="0">
                  <a:pos x="188" y="96"/>
                </a:cxn>
                <a:cxn ang="0">
                  <a:pos x="203" y="74"/>
                </a:cxn>
                <a:cxn ang="0">
                  <a:pos x="218" y="65"/>
                </a:cxn>
                <a:cxn ang="0">
                  <a:pos x="207" y="58"/>
                </a:cxn>
                <a:cxn ang="0">
                  <a:pos x="210" y="42"/>
                </a:cxn>
                <a:cxn ang="0">
                  <a:pos x="197" y="33"/>
                </a:cxn>
                <a:cxn ang="0">
                  <a:pos x="191" y="29"/>
                </a:cxn>
                <a:cxn ang="0">
                  <a:pos x="169" y="15"/>
                </a:cxn>
                <a:cxn ang="0">
                  <a:pos x="148" y="14"/>
                </a:cxn>
                <a:cxn ang="0">
                  <a:pos x="137" y="0"/>
                </a:cxn>
                <a:cxn ang="0">
                  <a:pos x="127" y="12"/>
                </a:cxn>
                <a:cxn ang="0">
                  <a:pos x="120" y="12"/>
                </a:cxn>
                <a:cxn ang="0">
                  <a:pos x="107" y="10"/>
                </a:cxn>
                <a:cxn ang="0">
                  <a:pos x="90" y="15"/>
                </a:cxn>
                <a:cxn ang="0">
                  <a:pos x="77" y="13"/>
                </a:cxn>
                <a:cxn ang="0">
                  <a:pos x="71" y="18"/>
                </a:cxn>
                <a:cxn ang="0">
                  <a:pos x="66" y="13"/>
                </a:cxn>
                <a:cxn ang="0">
                  <a:pos x="54" y="15"/>
                </a:cxn>
                <a:cxn ang="0">
                  <a:pos x="31" y="21"/>
                </a:cxn>
                <a:cxn ang="0">
                  <a:pos x="23" y="24"/>
                </a:cxn>
                <a:cxn ang="0">
                  <a:pos x="7" y="40"/>
                </a:cxn>
                <a:cxn ang="0">
                  <a:pos x="4" y="40"/>
                </a:cxn>
                <a:cxn ang="0">
                  <a:pos x="5" y="62"/>
                </a:cxn>
                <a:cxn ang="0">
                  <a:pos x="6" y="72"/>
                </a:cxn>
                <a:cxn ang="0">
                  <a:pos x="5" y="94"/>
                </a:cxn>
                <a:cxn ang="0">
                  <a:pos x="9" y="86"/>
                </a:cxn>
                <a:cxn ang="0">
                  <a:pos x="9" y="71"/>
                </a:cxn>
                <a:cxn ang="0">
                  <a:pos x="14" y="87"/>
                </a:cxn>
                <a:cxn ang="0">
                  <a:pos x="16" y="92"/>
                </a:cxn>
                <a:cxn ang="0">
                  <a:pos x="24" y="100"/>
                </a:cxn>
                <a:cxn ang="0">
                  <a:pos x="37" y="102"/>
                </a:cxn>
                <a:cxn ang="0">
                  <a:pos x="48" y="107"/>
                </a:cxn>
                <a:cxn ang="0">
                  <a:pos x="69" y="103"/>
                </a:cxn>
                <a:cxn ang="0">
                  <a:pos x="77" y="120"/>
                </a:cxn>
                <a:cxn ang="0">
                  <a:pos x="81" y="146"/>
                </a:cxn>
              </a:cxnLst>
              <a:rect l="0" t="0" r="r" b="b"/>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1" name="Spain" descr="© INSCALE GmbH, 05.05.2010&#10;http://www.presentationload.com/">
              <a:extLst>
                <a:ext uri="{FF2B5EF4-FFF2-40B4-BE49-F238E27FC236}">
                  <a16:creationId xmlns:a16="http://schemas.microsoft.com/office/drawing/2014/main" id="{20C25C90-CAE2-460C-A578-9D7A5E2F57F6}"/>
                </a:ext>
              </a:extLst>
            </p:cNvPr>
            <p:cNvSpPr>
              <a:spLocks noEditPoints="1"/>
            </p:cNvSpPr>
            <p:nvPr/>
          </p:nvSpPr>
          <p:spPr bwMode="gray">
            <a:xfrm>
              <a:off x="2384260" y="5214414"/>
              <a:ext cx="1758017" cy="1452972"/>
            </a:xfrm>
            <a:custGeom>
              <a:avLst/>
              <a:gdLst/>
              <a:ahLst/>
              <a:cxnLst>
                <a:cxn ang="0">
                  <a:pos x="482" y="410"/>
                </a:cxn>
                <a:cxn ang="0">
                  <a:pos x="472" y="381"/>
                </a:cxn>
                <a:cxn ang="0">
                  <a:pos x="474" y="395"/>
                </a:cxn>
                <a:cxn ang="0">
                  <a:pos x="484" y="379"/>
                </a:cxn>
                <a:cxn ang="0">
                  <a:pos x="576" y="333"/>
                </a:cxn>
                <a:cxn ang="0">
                  <a:pos x="530" y="360"/>
                </a:cxn>
                <a:cxn ang="0">
                  <a:pos x="560" y="372"/>
                </a:cxn>
                <a:cxn ang="0">
                  <a:pos x="584" y="358"/>
                </a:cxn>
                <a:cxn ang="0">
                  <a:pos x="575" y="348"/>
                </a:cxn>
                <a:cxn ang="0">
                  <a:pos x="506" y="163"/>
                </a:cxn>
                <a:cxn ang="0">
                  <a:pos x="494" y="147"/>
                </a:cxn>
                <a:cxn ang="0">
                  <a:pos x="456" y="138"/>
                </a:cxn>
                <a:cxn ang="0">
                  <a:pos x="417" y="128"/>
                </a:cxn>
                <a:cxn ang="0">
                  <a:pos x="406" y="115"/>
                </a:cxn>
                <a:cxn ang="0">
                  <a:pos x="369" y="104"/>
                </a:cxn>
                <a:cxn ang="0">
                  <a:pos x="364" y="86"/>
                </a:cxn>
                <a:cxn ang="0">
                  <a:pos x="297" y="75"/>
                </a:cxn>
                <a:cxn ang="0">
                  <a:pos x="262" y="62"/>
                </a:cxn>
                <a:cxn ang="0">
                  <a:pos x="178" y="37"/>
                </a:cxn>
                <a:cxn ang="0">
                  <a:pos x="115" y="21"/>
                </a:cxn>
                <a:cxn ang="0">
                  <a:pos x="89" y="10"/>
                </a:cxn>
                <a:cxn ang="0">
                  <a:pos x="69" y="1"/>
                </a:cxn>
                <a:cxn ang="0">
                  <a:pos x="62" y="17"/>
                </a:cxn>
                <a:cxn ang="0">
                  <a:pos x="16" y="19"/>
                </a:cxn>
                <a:cxn ang="0">
                  <a:pos x="5" y="37"/>
                </a:cxn>
                <a:cxn ang="0">
                  <a:pos x="3" y="58"/>
                </a:cxn>
                <a:cxn ang="0">
                  <a:pos x="14" y="69"/>
                </a:cxn>
                <a:cxn ang="0">
                  <a:pos x="7" y="78"/>
                </a:cxn>
                <a:cxn ang="0">
                  <a:pos x="11" y="87"/>
                </a:cxn>
                <a:cxn ang="0">
                  <a:pos x="16" y="98"/>
                </a:cxn>
                <a:cxn ang="0">
                  <a:pos x="41" y="107"/>
                </a:cxn>
                <a:cxn ang="0">
                  <a:pos x="63" y="126"/>
                </a:cxn>
                <a:cxn ang="0">
                  <a:pos x="100" y="128"/>
                </a:cxn>
                <a:cxn ang="0">
                  <a:pos x="112" y="150"/>
                </a:cxn>
                <a:cxn ang="0">
                  <a:pos x="90" y="185"/>
                </a:cxn>
                <a:cxn ang="0">
                  <a:pos x="74" y="235"/>
                </a:cxn>
                <a:cxn ang="0">
                  <a:pos x="59" y="270"/>
                </a:cxn>
                <a:cxn ang="0">
                  <a:pos x="46" y="306"/>
                </a:cxn>
                <a:cxn ang="0">
                  <a:pos x="34" y="364"/>
                </a:cxn>
                <a:cxn ang="0">
                  <a:pos x="21" y="384"/>
                </a:cxn>
                <a:cxn ang="0">
                  <a:pos x="23" y="428"/>
                </a:cxn>
                <a:cxn ang="0">
                  <a:pos x="32" y="433"/>
                </a:cxn>
                <a:cxn ang="0">
                  <a:pos x="50" y="466"/>
                </a:cxn>
                <a:cxn ang="0">
                  <a:pos x="60" y="483"/>
                </a:cxn>
                <a:cxn ang="0">
                  <a:pos x="72" y="507"/>
                </a:cxn>
                <a:cxn ang="0">
                  <a:pos x="95" y="520"/>
                </a:cxn>
                <a:cxn ang="0">
                  <a:pos x="141" y="498"/>
                </a:cxn>
                <a:cxn ang="0">
                  <a:pos x="217" y="498"/>
                </a:cxn>
                <a:cxn ang="0">
                  <a:pos x="284" y="500"/>
                </a:cxn>
                <a:cxn ang="0">
                  <a:pos x="324" y="462"/>
                </a:cxn>
                <a:cxn ang="0">
                  <a:pos x="359" y="455"/>
                </a:cxn>
                <a:cxn ang="0">
                  <a:pos x="367" y="428"/>
                </a:cxn>
                <a:cxn ang="0">
                  <a:pos x="404" y="403"/>
                </a:cxn>
                <a:cxn ang="0">
                  <a:pos x="415" y="317"/>
                </a:cxn>
                <a:cxn ang="0">
                  <a:pos x="453" y="277"/>
                </a:cxn>
                <a:cxn ang="0">
                  <a:pos x="457" y="277"/>
                </a:cxn>
                <a:cxn ang="0">
                  <a:pos x="484" y="248"/>
                </a:cxn>
                <a:cxn ang="0">
                  <a:pos x="589" y="199"/>
                </a:cxn>
                <a:cxn ang="0">
                  <a:pos x="590" y="174"/>
                </a:cxn>
                <a:cxn ang="0">
                  <a:pos x="551" y="171"/>
                </a:cxn>
                <a:cxn ang="0">
                  <a:pos x="519" y="161"/>
                </a:cxn>
                <a:cxn ang="0">
                  <a:pos x="617" y="340"/>
                </a:cxn>
              </a:cxnLst>
              <a:rect l="0" t="0" r="r" b="b"/>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solidFill>
              <a:srgbClr val="0045FF"/>
            </a:solid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2" name="Italy" descr="© INSCALE GmbH, 05.05.2010&#10;http://www.presentationload.com/">
              <a:extLst>
                <a:ext uri="{FF2B5EF4-FFF2-40B4-BE49-F238E27FC236}">
                  <a16:creationId xmlns:a16="http://schemas.microsoft.com/office/drawing/2014/main" id="{94E3598C-1114-4477-BBC5-0F5035018BAB}"/>
                </a:ext>
              </a:extLst>
            </p:cNvPr>
            <p:cNvSpPr>
              <a:spLocks noEditPoints="1"/>
            </p:cNvSpPr>
            <p:nvPr/>
          </p:nvSpPr>
          <p:spPr bwMode="gray">
            <a:xfrm>
              <a:off x="4527595" y="4894921"/>
              <a:ext cx="1640814" cy="1886454"/>
            </a:xfrm>
            <a:custGeom>
              <a:avLst/>
              <a:gdLst/>
              <a:ahLst/>
              <a:cxnLst>
                <a:cxn ang="0">
                  <a:pos x="173" y="282"/>
                </a:cxn>
                <a:cxn ang="0">
                  <a:pos x="150" y="269"/>
                </a:cxn>
                <a:cxn ang="0">
                  <a:pos x="126" y="392"/>
                </a:cxn>
                <a:cxn ang="0">
                  <a:pos x="63" y="407"/>
                </a:cxn>
                <a:cxn ang="0">
                  <a:pos x="70" y="460"/>
                </a:cxn>
                <a:cxn ang="0">
                  <a:pos x="73" y="519"/>
                </a:cxn>
                <a:cxn ang="0">
                  <a:pos x="104" y="525"/>
                </a:cxn>
                <a:cxn ang="0">
                  <a:pos x="140" y="458"/>
                </a:cxn>
                <a:cxn ang="0">
                  <a:pos x="70" y="394"/>
                </a:cxn>
                <a:cxn ang="0">
                  <a:pos x="271" y="599"/>
                </a:cxn>
                <a:cxn ang="0">
                  <a:pos x="263" y="595"/>
                </a:cxn>
                <a:cxn ang="0">
                  <a:pos x="549" y="402"/>
                </a:cxn>
                <a:cxn ang="0">
                  <a:pos x="489" y="378"/>
                </a:cxn>
                <a:cxn ang="0">
                  <a:pos x="432" y="333"/>
                </a:cxn>
                <a:cxn ang="0">
                  <a:pos x="363" y="300"/>
                </a:cxn>
                <a:cxn ang="0">
                  <a:pos x="327" y="230"/>
                </a:cxn>
                <a:cxn ang="0">
                  <a:pos x="278" y="141"/>
                </a:cxn>
                <a:cxn ang="0">
                  <a:pos x="286" y="106"/>
                </a:cxn>
                <a:cxn ang="0">
                  <a:pos x="329" y="91"/>
                </a:cxn>
                <a:cxn ang="0">
                  <a:pos x="319" y="59"/>
                </a:cxn>
                <a:cxn ang="0">
                  <a:pos x="290" y="34"/>
                </a:cxn>
                <a:cxn ang="0">
                  <a:pos x="262" y="2"/>
                </a:cxn>
                <a:cxn ang="0">
                  <a:pos x="206" y="26"/>
                </a:cxn>
                <a:cxn ang="0">
                  <a:pos x="172" y="38"/>
                </a:cxn>
                <a:cxn ang="0">
                  <a:pos x="163" y="60"/>
                </a:cxn>
                <a:cxn ang="0">
                  <a:pos x="128" y="41"/>
                </a:cxn>
                <a:cxn ang="0">
                  <a:pos x="115" y="79"/>
                </a:cxn>
                <a:cxn ang="0">
                  <a:pos x="93" y="60"/>
                </a:cxn>
                <a:cxn ang="0">
                  <a:pos x="72" y="54"/>
                </a:cxn>
                <a:cxn ang="0">
                  <a:pos x="33" y="75"/>
                </a:cxn>
                <a:cxn ang="0">
                  <a:pos x="10" y="126"/>
                </a:cxn>
                <a:cxn ang="0">
                  <a:pos x="14" y="178"/>
                </a:cxn>
                <a:cxn ang="0">
                  <a:pos x="76" y="195"/>
                </a:cxn>
                <a:cxn ang="0">
                  <a:pos x="168" y="211"/>
                </a:cxn>
                <a:cxn ang="0">
                  <a:pos x="201" y="286"/>
                </a:cxn>
                <a:cxn ang="0">
                  <a:pos x="246" y="333"/>
                </a:cxn>
                <a:cxn ang="0">
                  <a:pos x="303" y="375"/>
                </a:cxn>
                <a:cxn ang="0">
                  <a:pos x="359" y="410"/>
                </a:cxn>
                <a:cxn ang="0">
                  <a:pos x="375" y="423"/>
                </a:cxn>
                <a:cxn ang="0">
                  <a:pos x="404" y="437"/>
                </a:cxn>
                <a:cxn ang="0">
                  <a:pos x="449" y="464"/>
                </a:cxn>
                <a:cxn ang="0">
                  <a:pos x="457" y="544"/>
                </a:cxn>
                <a:cxn ang="0">
                  <a:pos x="475" y="588"/>
                </a:cxn>
                <a:cxn ang="0">
                  <a:pos x="522" y="501"/>
                </a:cxn>
                <a:cxn ang="0">
                  <a:pos x="492" y="456"/>
                </a:cxn>
                <a:cxn ang="0">
                  <a:pos x="523" y="425"/>
                </a:cxn>
                <a:cxn ang="0">
                  <a:pos x="589" y="436"/>
                </a:cxn>
                <a:cxn ang="0">
                  <a:pos x="280" y="207"/>
                </a:cxn>
                <a:cxn ang="0">
                  <a:pos x="421" y="580"/>
                </a:cxn>
                <a:cxn ang="0">
                  <a:pos x="384" y="589"/>
                </a:cxn>
                <a:cxn ang="0">
                  <a:pos x="327" y="579"/>
                </a:cxn>
                <a:cxn ang="0">
                  <a:pos x="294" y="583"/>
                </a:cxn>
                <a:cxn ang="0">
                  <a:pos x="295" y="622"/>
                </a:cxn>
                <a:cxn ang="0">
                  <a:pos x="384" y="656"/>
                </a:cxn>
                <a:cxn ang="0">
                  <a:pos x="427" y="662"/>
                </a:cxn>
                <a:cxn ang="0">
                  <a:pos x="427" y="634"/>
                </a:cxn>
                <a:cxn ang="0">
                  <a:pos x="446" y="568"/>
                </a:cxn>
              </a:cxnLst>
              <a:rect l="0" t="0" r="r" b="b"/>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3" name="San Marino" descr="© INSCALE GmbH, 05.05.2010&#10;http://www.presentationload.com/">
              <a:extLst>
                <a:ext uri="{FF2B5EF4-FFF2-40B4-BE49-F238E27FC236}">
                  <a16:creationId xmlns:a16="http://schemas.microsoft.com/office/drawing/2014/main" id="{76678C2C-C2DC-4936-B591-2DA602ED826E}"/>
                </a:ext>
              </a:extLst>
            </p:cNvPr>
            <p:cNvSpPr>
              <a:spLocks/>
            </p:cNvSpPr>
            <p:nvPr/>
          </p:nvSpPr>
          <p:spPr bwMode="gray">
            <a:xfrm>
              <a:off x="5282177" y="5464871"/>
              <a:ext cx="28899" cy="30505"/>
            </a:xfrm>
            <a:custGeom>
              <a:avLst/>
              <a:gdLst/>
              <a:ahLst/>
              <a:cxnLst>
                <a:cxn ang="0">
                  <a:pos x="2" y="10"/>
                </a:cxn>
                <a:cxn ang="0">
                  <a:pos x="7" y="8"/>
                </a:cxn>
                <a:cxn ang="0">
                  <a:pos x="9" y="2"/>
                </a:cxn>
                <a:cxn ang="0">
                  <a:pos x="7" y="1"/>
                </a:cxn>
                <a:cxn ang="0">
                  <a:pos x="4" y="4"/>
                </a:cxn>
                <a:cxn ang="0">
                  <a:pos x="0" y="5"/>
                </a:cxn>
                <a:cxn ang="0">
                  <a:pos x="0" y="9"/>
                </a:cxn>
                <a:cxn ang="0">
                  <a:pos x="2" y="10"/>
                </a:cxn>
              </a:cxnLst>
              <a:rect l="0" t="0" r="r" b="b"/>
              <a:pathLst>
                <a:path w="10" h="11">
                  <a:moveTo>
                    <a:pt x="2" y="10"/>
                  </a:moveTo>
                  <a:cubicBezTo>
                    <a:pt x="3" y="11"/>
                    <a:pt x="7" y="8"/>
                    <a:pt x="7" y="8"/>
                  </a:cubicBezTo>
                  <a:cubicBezTo>
                    <a:pt x="7" y="8"/>
                    <a:pt x="8" y="3"/>
                    <a:pt x="9" y="2"/>
                  </a:cubicBezTo>
                  <a:cubicBezTo>
                    <a:pt x="9" y="1"/>
                    <a:pt x="10" y="0"/>
                    <a:pt x="7" y="1"/>
                  </a:cubicBezTo>
                  <a:cubicBezTo>
                    <a:pt x="4" y="2"/>
                    <a:pt x="4" y="4"/>
                    <a:pt x="4" y="4"/>
                  </a:cubicBezTo>
                  <a:cubicBezTo>
                    <a:pt x="0" y="5"/>
                    <a:pt x="0" y="5"/>
                    <a:pt x="0" y="5"/>
                  </a:cubicBezTo>
                  <a:cubicBezTo>
                    <a:pt x="0" y="9"/>
                    <a:pt x="0" y="9"/>
                    <a:pt x="0" y="9"/>
                  </a:cubicBezTo>
                  <a:lnTo>
                    <a:pt x="2" y="10"/>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4" name="Andorra" descr="© INSCALE GmbH, 05.05.2010&#10;http://www.presentationload.com/">
              <a:extLst>
                <a:ext uri="{FF2B5EF4-FFF2-40B4-BE49-F238E27FC236}">
                  <a16:creationId xmlns:a16="http://schemas.microsoft.com/office/drawing/2014/main" id="{B147357B-D001-4EF6-B98F-92E4A43C2CD8}"/>
                </a:ext>
              </a:extLst>
            </p:cNvPr>
            <p:cNvSpPr>
              <a:spLocks/>
            </p:cNvSpPr>
            <p:nvPr/>
          </p:nvSpPr>
          <p:spPr bwMode="gray">
            <a:xfrm>
              <a:off x="3785857" y="5631843"/>
              <a:ext cx="56192" cy="48165"/>
            </a:xfrm>
            <a:custGeom>
              <a:avLst/>
              <a:gdLst/>
              <a:ahLst/>
              <a:cxnLst>
                <a:cxn ang="0">
                  <a:pos x="15" y="2"/>
                </a:cxn>
                <a:cxn ang="0">
                  <a:pos x="13" y="3"/>
                </a:cxn>
                <a:cxn ang="0">
                  <a:pos x="9" y="0"/>
                </a:cxn>
                <a:cxn ang="0">
                  <a:pos x="5" y="2"/>
                </a:cxn>
                <a:cxn ang="0">
                  <a:pos x="3" y="6"/>
                </a:cxn>
                <a:cxn ang="0">
                  <a:pos x="0" y="10"/>
                </a:cxn>
                <a:cxn ang="0">
                  <a:pos x="3" y="13"/>
                </a:cxn>
                <a:cxn ang="0">
                  <a:pos x="6" y="17"/>
                </a:cxn>
                <a:cxn ang="0">
                  <a:pos x="10" y="14"/>
                </a:cxn>
                <a:cxn ang="0">
                  <a:pos x="12" y="15"/>
                </a:cxn>
                <a:cxn ang="0">
                  <a:pos x="17" y="11"/>
                </a:cxn>
                <a:cxn ang="0">
                  <a:pos x="20" y="5"/>
                </a:cxn>
                <a:cxn ang="0">
                  <a:pos x="15" y="2"/>
                </a:cxn>
              </a:cxnLst>
              <a:rect l="0" t="0" r="r" b="b"/>
              <a:pathLst>
                <a:path w="20" h="17">
                  <a:moveTo>
                    <a:pt x="15" y="2"/>
                  </a:moveTo>
                  <a:cubicBezTo>
                    <a:pt x="13" y="3"/>
                    <a:pt x="13" y="3"/>
                    <a:pt x="13" y="3"/>
                  </a:cubicBezTo>
                  <a:cubicBezTo>
                    <a:pt x="9" y="0"/>
                    <a:pt x="9" y="0"/>
                    <a:pt x="9" y="0"/>
                  </a:cubicBezTo>
                  <a:cubicBezTo>
                    <a:pt x="5" y="2"/>
                    <a:pt x="5" y="2"/>
                    <a:pt x="5" y="2"/>
                  </a:cubicBezTo>
                  <a:cubicBezTo>
                    <a:pt x="3" y="6"/>
                    <a:pt x="3" y="6"/>
                    <a:pt x="3" y="6"/>
                  </a:cubicBezTo>
                  <a:cubicBezTo>
                    <a:pt x="0" y="10"/>
                    <a:pt x="0" y="10"/>
                    <a:pt x="0" y="10"/>
                  </a:cubicBezTo>
                  <a:cubicBezTo>
                    <a:pt x="3" y="13"/>
                    <a:pt x="3" y="13"/>
                    <a:pt x="3" y="13"/>
                  </a:cubicBezTo>
                  <a:cubicBezTo>
                    <a:pt x="6" y="17"/>
                    <a:pt x="6" y="17"/>
                    <a:pt x="6" y="17"/>
                  </a:cubicBezTo>
                  <a:cubicBezTo>
                    <a:pt x="10" y="14"/>
                    <a:pt x="10" y="14"/>
                    <a:pt x="10" y="14"/>
                  </a:cubicBezTo>
                  <a:cubicBezTo>
                    <a:pt x="10" y="14"/>
                    <a:pt x="11" y="15"/>
                    <a:pt x="12" y="15"/>
                  </a:cubicBezTo>
                  <a:cubicBezTo>
                    <a:pt x="13" y="15"/>
                    <a:pt x="17" y="11"/>
                    <a:pt x="17" y="11"/>
                  </a:cubicBezTo>
                  <a:cubicBezTo>
                    <a:pt x="20" y="5"/>
                    <a:pt x="20" y="5"/>
                    <a:pt x="20" y="5"/>
                  </a:cubicBezTo>
                  <a:lnTo>
                    <a:pt x="15" y="2"/>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5" name="Kazakhstan" descr="© INSCALE GmbH, 05.05.2010&#10;http://www.presentationload.com/">
              <a:extLst>
                <a:ext uri="{FF2B5EF4-FFF2-40B4-BE49-F238E27FC236}">
                  <a16:creationId xmlns:a16="http://schemas.microsoft.com/office/drawing/2014/main" id="{C7C800BD-F6A4-433E-925A-08D0B3A22072}"/>
                </a:ext>
              </a:extLst>
            </p:cNvPr>
            <p:cNvSpPr>
              <a:spLocks noEditPoints="1"/>
            </p:cNvSpPr>
            <p:nvPr/>
          </p:nvSpPr>
          <p:spPr bwMode="gray">
            <a:xfrm>
              <a:off x="9197975" y="1606870"/>
              <a:ext cx="1136690" cy="2563973"/>
            </a:xfrm>
            <a:custGeom>
              <a:avLst/>
              <a:gdLst/>
              <a:ahLst/>
              <a:cxnLst>
                <a:cxn ang="0">
                  <a:pos x="391" y="18"/>
                </a:cxn>
                <a:cxn ang="0">
                  <a:pos x="366" y="53"/>
                </a:cxn>
                <a:cxn ang="0">
                  <a:pos x="352" y="80"/>
                </a:cxn>
                <a:cxn ang="0">
                  <a:pos x="327" y="92"/>
                </a:cxn>
                <a:cxn ang="0">
                  <a:pos x="336" y="113"/>
                </a:cxn>
                <a:cxn ang="0">
                  <a:pos x="359" y="108"/>
                </a:cxn>
                <a:cxn ang="0">
                  <a:pos x="373" y="120"/>
                </a:cxn>
                <a:cxn ang="0">
                  <a:pos x="386" y="135"/>
                </a:cxn>
                <a:cxn ang="0">
                  <a:pos x="367" y="152"/>
                </a:cxn>
                <a:cxn ang="0">
                  <a:pos x="393" y="177"/>
                </a:cxn>
                <a:cxn ang="0">
                  <a:pos x="380" y="229"/>
                </a:cxn>
                <a:cxn ang="0">
                  <a:pos x="408" y="0"/>
                </a:cxn>
                <a:cxn ang="0">
                  <a:pos x="287" y="841"/>
                </a:cxn>
                <a:cxn ang="0">
                  <a:pos x="290" y="834"/>
                </a:cxn>
                <a:cxn ang="0">
                  <a:pos x="355" y="318"/>
                </a:cxn>
                <a:cxn ang="0">
                  <a:pos x="337" y="346"/>
                </a:cxn>
                <a:cxn ang="0">
                  <a:pos x="296" y="357"/>
                </a:cxn>
                <a:cxn ang="0">
                  <a:pos x="290" y="404"/>
                </a:cxn>
                <a:cxn ang="0">
                  <a:pos x="234" y="405"/>
                </a:cxn>
                <a:cxn ang="0">
                  <a:pos x="246" y="435"/>
                </a:cxn>
                <a:cxn ang="0">
                  <a:pos x="202" y="412"/>
                </a:cxn>
                <a:cxn ang="0">
                  <a:pos x="153" y="421"/>
                </a:cxn>
                <a:cxn ang="0">
                  <a:pos x="127" y="427"/>
                </a:cxn>
                <a:cxn ang="0">
                  <a:pos x="104" y="456"/>
                </a:cxn>
                <a:cxn ang="0">
                  <a:pos x="84" y="456"/>
                </a:cxn>
                <a:cxn ang="0">
                  <a:pos x="78" y="486"/>
                </a:cxn>
                <a:cxn ang="0">
                  <a:pos x="51" y="524"/>
                </a:cxn>
                <a:cxn ang="0">
                  <a:pos x="36" y="558"/>
                </a:cxn>
                <a:cxn ang="0">
                  <a:pos x="61" y="585"/>
                </a:cxn>
                <a:cxn ang="0">
                  <a:pos x="14" y="590"/>
                </a:cxn>
                <a:cxn ang="0">
                  <a:pos x="12" y="668"/>
                </a:cxn>
                <a:cxn ang="0">
                  <a:pos x="57" y="726"/>
                </a:cxn>
                <a:cxn ang="0">
                  <a:pos x="86" y="752"/>
                </a:cxn>
                <a:cxn ang="0">
                  <a:pos x="125" y="746"/>
                </a:cxn>
                <a:cxn ang="0">
                  <a:pos x="160" y="777"/>
                </a:cxn>
                <a:cxn ang="0">
                  <a:pos x="196" y="783"/>
                </a:cxn>
                <a:cxn ang="0">
                  <a:pos x="198" y="775"/>
                </a:cxn>
                <a:cxn ang="0">
                  <a:pos x="209" y="774"/>
                </a:cxn>
                <a:cxn ang="0">
                  <a:pos x="223" y="755"/>
                </a:cxn>
                <a:cxn ang="0">
                  <a:pos x="236" y="730"/>
                </a:cxn>
                <a:cxn ang="0">
                  <a:pos x="262" y="697"/>
                </a:cxn>
                <a:cxn ang="0">
                  <a:pos x="274" y="698"/>
                </a:cxn>
                <a:cxn ang="0">
                  <a:pos x="290" y="693"/>
                </a:cxn>
                <a:cxn ang="0">
                  <a:pos x="304" y="675"/>
                </a:cxn>
                <a:cxn ang="0">
                  <a:pos x="326" y="669"/>
                </a:cxn>
                <a:cxn ang="0">
                  <a:pos x="337" y="681"/>
                </a:cxn>
                <a:cxn ang="0">
                  <a:pos x="352" y="693"/>
                </a:cxn>
                <a:cxn ang="0">
                  <a:pos x="357" y="699"/>
                </a:cxn>
                <a:cxn ang="0">
                  <a:pos x="367" y="750"/>
                </a:cxn>
                <a:cxn ang="0">
                  <a:pos x="346" y="776"/>
                </a:cxn>
                <a:cxn ang="0">
                  <a:pos x="321" y="804"/>
                </a:cxn>
                <a:cxn ang="0">
                  <a:pos x="313" y="824"/>
                </a:cxn>
                <a:cxn ang="0">
                  <a:pos x="327" y="830"/>
                </a:cxn>
                <a:cxn ang="0">
                  <a:pos x="352" y="833"/>
                </a:cxn>
                <a:cxn ang="0">
                  <a:pos x="312" y="854"/>
                </a:cxn>
                <a:cxn ang="0">
                  <a:pos x="367" y="896"/>
                </a:cxn>
                <a:cxn ang="0">
                  <a:pos x="397" y="915"/>
                </a:cxn>
                <a:cxn ang="0">
                  <a:pos x="408" y="310"/>
                </a:cxn>
              </a:cxnLst>
              <a:rect l="0" t="0" r="r" b="b"/>
              <a:pathLst>
                <a:path w="408" h="921">
                  <a:moveTo>
                    <a:pt x="401" y="0"/>
                  </a:moveTo>
                  <a:cubicBezTo>
                    <a:pt x="395" y="9"/>
                    <a:pt x="395" y="9"/>
                    <a:pt x="395" y="9"/>
                  </a:cubicBezTo>
                  <a:cubicBezTo>
                    <a:pt x="395" y="9"/>
                    <a:pt x="400" y="12"/>
                    <a:pt x="398" y="15"/>
                  </a:cubicBezTo>
                  <a:cubicBezTo>
                    <a:pt x="397" y="18"/>
                    <a:pt x="391" y="18"/>
                    <a:pt x="391" y="18"/>
                  </a:cubicBezTo>
                  <a:cubicBezTo>
                    <a:pt x="385" y="30"/>
                    <a:pt x="385" y="30"/>
                    <a:pt x="385" y="30"/>
                  </a:cubicBezTo>
                  <a:cubicBezTo>
                    <a:pt x="377" y="33"/>
                    <a:pt x="377" y="33"/>
                    <a:pt x="377" y="33"/>
                  </a:cubicBezTo>
                  <a:cubicBezTo>
                    <a:pt x="381" y="40"/>
                    <a:pt x="381" y="40"/>
                    <a:pt x="381" y="40"/>
                  </a:cubicBezTo>
                  <a:cubicBezTo>
                    <a:pt x="366" y="53"/>
                    <a:pt x="366" y="53"/>
                    <a:pt x="366" y="53"/>
                  </a:cubicBezTo>
                  <a:cubicBezTo>
                    <a:pt x="366" y="53"/>
                    <a:pt x="376" y="65"/>
                    <a:pt x="371" y="67"/>
                  </a:cubicBezTo>
                  <a:cubicBezTo>
                    <a:pt x="365" y="70"/>
                    <a:pt x="362" y="61"/>
                    <a:pt x="362" y="61"/>
                  </a:cubicBezTo>
                  <a:cubicBezTo>
                    <a:pt x="354" y="73"/>
                    <a:pt x="354" y="73"/>
                    <a:pt x="354" y="73"/>
                  </a:cubicBezTo>
                  <a:cubicBezTo>
                    <a:pt x="352" y="80"/>
                    <a:pt x="352" y="80"/>
                    <a:pt x="352" y="80"/>
                  </a:cubicBezTo>
                  <a:cubicBezTo>
                    <a:pt x="343" y="78"/>
                    <a:pt x="343" y="78"/>
                    <a:pt x="343" y="78"/>
                  </a:cubicBezTo>
                  <a:cubicBezTo>
                    <a:pt x="341" y="84"/>
                    <a:pt x="341" y="84"/>
                    <a:pt x="341" y="84"/>
                  </a:cubicBezTo>
                  <a:cubicBezTo>
                    <a:pt x="328" y="84"/>
                    <a:pt x="328" y="84"/>
                    <a:pt x="328" y="84"/>
                  </a:cubicBezTo>
                  <a:cubicBezTo>
                    <a:pt x="327" y="92"/>
                    <a:pt x="327" y="92"/>
                    <a:pt x="327" y="92"/>
                  </a:cubicBezTo>
                  <a:cubicBezTo>
                    <a:pt x="331" y="94"/>
                    <a:pt x="331" y="94"/>
                    <a:pt x="331" y="94"/>
                  </a:cubicBezTo>
                  <a:cubicBezTo>
                    <a:pt x="322" y="103"/>
                    <a:pt x="322" y="103"/>
                    <a:pt x="322" y="103"/>
                  </a:cubicBezTo>
                  <a:cubicBezTo>
                    <a:pt x="334" y="101"/>
                    <a:pt x="334" y="101"/>
                    <a:pt x="334" y="101"/>
                  </a:cubicBezTo>
                  <a:cubicBezTo>
                    <a:pt x="336" y="113"/>
                    <a:pt x="336" y="113"/>
                    <a:pt x="336" y="113"/>
                  </a:cubicBezTo>
                  <a:cubicBezTo>
                    <a:pt x="333" y="119"/>
                    <a:pt x="333" y="119"/>
                    <a:pt x="333" y="119"/>
                  </a:cubicBezTo>
                  <a:cubicBezTo>
                    <a:pt x="342" y="115"/>
                    <a:pt x="342" y="115"/>
                    <a:pt x="342" y="115"/>
                  </a:cubicBezTo>
                  <a:cubicBezTo>
                    <a:pt x="348" y="116"/>
                    <a:pt x="348" y="116"/>
                    <a:pt x="348" y="116"/>
                  </a:cubicBezTo>
                  <a:cubicBezTo>
                    <a:pt x="348" y="116"/>
                    <a:pt x="354" y="104"/>
                    <a:pt x="359" y="108"/>
                  </a:cubicBezTo>
                  <a:cubicBezTo>
                    <a:pt x="364" y="111"/>
                    <a:pt x="354" y="116"/>
                    <a:pt x="354" y="116"/>
                  </a:cubicBezTo>
                  <a:cubicBezTo>
                    <a:pt x="358" y="129"/>
                    <a:pt x="358" y="129"/>
                    <a:pt x="358" y="129"/>
                  </a:cubicBezTo>
                  <a:cubicBezTo>
                    <a:pt x="374" y="124"/>
                    <a:pt x="374" y="124"/>
                    <a:pt x="374" y="124"/>
                  </a:cubicBezTo>
                  <a:cubicBezTo>
                    <a:pt x="373" y="120"/>
                    <a:pt x="373" y="120"/>
                    <a:pt x="373" y="120"/>
                  </a:cubicBezTo>
                  <a:cubicBezTo>
                    <a:pt x="373" y="120"/>
                    <a:pt x="379" y="120"/>
                    <a:pt x="382" y="119"/>
                  </a:cubicBezTo>
                  <a:cubicBezTo>
                    <a:pt x="387" y="117"/>
                    <a:pt x="389" y="111"/>
                    <a:pt x="393" y="115"/>
                  </a:cubicBezTo>
                  <a:cubicBezTo>
                    <a:pt x="398" y="119"/>
                    <a:pt x="400" y="122"/>
                    <a:pt x="396" y="124"/>
                  </a:cubicBezTo>
                  <a:cubicBezTo>
                    <a:pt x="392" y="126"/>
                    <a:pt x="386" y="135"/>
                    <a:pt x="386" y="135"/>
                  </a:cubicBezTo>
                  <a:cubicBezTo>
                    <a:pt x="377" y="136"/>
                    <a:pt x="377" y="136"/>
                    <a:pt x="377" y="136"/>
                  </a:cubicBezTo>
                  <a:cubicBezTo>
                    <a:pt x="372" y="141"/>
                    <a:pt x="372" y="141"/>
                    <a:pt x="372" y="141"/>
                  </a:cubicBezTo>
                  <a:cubicBezTo>
                    <a:pt x="361" y="149"/>
                    <a:pt x="361" y="149"/>
                    <a:pt x="361" y="149"/>
                  </a:cubicBezTo>
                  <a:cubicBezTo>
                    <a:pt x="361" y="149"/>
                    <a:pt x="367" y="151"/>
                    <a:pt x="367" y="152"/>
                  </a:cubicBezTo>
                  <a:cubicBezTo>
                    <a:pt x="367" y="154"/>
                    <a:pt x="364" y="171"/>
                    <a:pt x="364" y="171"/>
                  </a:cubicBezTo>
                  <a:cubicBezTo>
                    <a:pt x="378" y="176"/>
                    <a:pt x="378" y="176"/>
                    <a:pt x="378" y="176"/>
                  </a:cubicBezTo>
                  <a:cubicBezTo>
                    <a:pt x="383" y="174"/>
                    <a:pt x="383" y="174"/>
                    <a:pt x="383" y="174"/>
                  </a:cubicBezTo>
                  <a:cubicBezTo>
                    <a:pt x="393" y="177"/>
                    <a:pt x="393" y="177"/>
                    <a:pt x="393" y="177"/>
                  </a:cubicBezTo>
                  <a:cubicBezTo>
                    <a:pt x="391" y="199"/>
                    <a:pt x="391" y="199"/>
                    <a:pt x="391" y="199"/>
                  </a:cubicBezTo>
                  <a:cubicBezTo>
                    <a:pt x="385" y="201"/>
                    <a:pt x="385" y="201"/>
                    <a:pt x="385" y="201"/>
                  </a:cubicBezTo>
                  <a:cubicBezTo>
                    <a:pt x="377" y="224"/>
                    <a:pt x="377" y="224"/>
                    <a:pt x="377" y="224"/>
                  </a:cubicBezTo>
                  <a:cubicBezTo>
                    <a:pt x="380" y="229"/>
                    <a:pt x="380" y="229"/>
                    <a:pt x="380" y="229"/>
                  </a:cubicBezTo>
                  <a:cubicBezTo>
                    <a:pt x="380" y="229"/>
                    <a:pt x="396" y="219"/>
                    <a:pt x="398" y="222"/>
                  </a:cubicBezTo>
                  <a:cubicBezTo>
                    <a:pt x="402" y="226"/>
                    <a:pt x="398" y="230"/>
                    <a:pt x="398" y="230"/>
                  </a:cubicBezTo>
                  <a:cubicBezTo>
                    <a:pt x="408" y="229"/>
                    <a:pt x="408" y="229"/>
                    <a:pt x="408" y="229"/>
                  </a:cubicBezTo>
                  <a:cubicBezTo>
                    <a:pt x="408" y="0"/>
                    <a:pt x="408" y="0"/>
                    <a:pt x="408" y="0"/>
                  </a:cubicBezTo>
                  <a:lnTo>
                    <a:pt x="401" y="0"/>
                  </a:lnTo>
                  <a:close/>
                  <a:moveTo>
                    <a:pt x="290" y="834"/>
                  </a:moveTo>
                  <a:cubicBezTo>
                    <a:pt x="285" y="834"/>
                    <a:pt x="285" y="834"/>
                    <a:pt x="285" y="834"/>
                  </a:cubicBezTo>
                  <a:cubicBezTo>
                    <a:pt x="287" y="841"/>
                    <a:pt x="287" y="841"/>
                    <a:pt x="287" y="841"/>
                  </a:cubicBezTo>
                  <a:cubicBezTo>
                    <a:pt x="291" y="846"/>
                    <a:pt x="291" y="846"/>
                    <a:pt x="291" y="846"/>
                  </a:cubicBezTo>
                  <a:cubicBezTo>
                    <a:pt x="293" y="845"/>
                    <a:pt x="293" y="845"/>
                    <a:pt x="293" y="845"/>
                  </a:cubicBezTo>
                  <a:cubicBezTo>
                    <a:pt x="291" y="841"/>
                    <a:pt x="291" y="841"/>
                    <a:pt x="291" y="841"/>
                  </a:cubicBezTo>
                  <a:lnTo>
                    <a:pt x="290" y="834"/>
                  </a:lnTo>
                  <a:close/>
                  <a:moveTo>
                    <a:pt x="379" y="317"/>
                  </a:moveTo>
                  <a:cubicBezTo>
                    <a:pt x="370" y="312"/>
                    <a:pt x="370" y="306"/>
                    <a:pt x="364" y="306"/>
                  </a:cubicBezTo>
                  <a:cubicBezTo>
                    <a:pt x="359" y="308"/>
                    <a:pt x="354" y="309"/>
                    <a:pt x="354" y="309"/>
                  </a:cubicBezTo>
                  <a:cubicBezTo>
                    <a:pt x="354" y="309"/>
                    <a:pt x="358" y="316"/>
                    <a:pt x="355" y="318"/>
                  </a:cubicBezTo>
                  <a:cubicBezTo>
                    <a:pt x="353" y="320"/>
                    <a:pt x="336" y="327"/>
                    <a:pt x="336" y="327"/>
                  </a:cubicBezTo>
                  <a:cubicBezTo>
                    <a:pt x="345" y="336"/>
                    <a:pt x="345" y="336"/>
                    <a:pt x="345" y="336"/>
                  </a:cubicBezTo>
                  <a:cubicBezTo>
                    <a:pt x="345" y="336"/>
                    <a:pt x="338" y="336"/>
                    <a:pt x="337" y="337"/>
                  </a:cubicBezTo>
                  <a:cubicBezTo>
                    <a:pt x="336" y="340"/>
                    <a:pt x="340" y="344"/>
                    <a:pt x="337" y="346"/>
                  </a:cubicBezTo>
                  <a:cubicBezTo>
                    <a:pt x="332" y="348"/>
                    <a:pt x="318" y="343"/>
                    <a:pt x="318" y="343"/>
                  </a:cubicBezTo>
                  <a:cubicBezTo>
                    <a:pt x="306" y="352"/>
                    <a:pt x="306" y="352"/>
                    <a:pt x="306" y="352"/>
                  </a:cubicBezTo>
                  <a:cubicBezTo>
                    <a:pt x="306" y="352"/>
                    <a:pt x="311" y="360"/>
                    <a:pt x="307" y="361"/>
                  </a:cubicBezTo>
                  <a:cubicBezTo>
                    <a:pt x="303" y="361"/>
                    <a:pt x="296" y="357"/>
                    <a:pt x="296" y="357"/>
                  </a:cubicBezTo>
                  <a:cubicBezTo>
                    <a:pt x="297" y="372"/>
                    <a:pt x="297" y="372"/>
                    <a:pt x="297" y="372"/>
                  </a:cubicBezTo>
                  <a:cubicBezTo>
                    <a:pt x="292" y="374"/>
                    <a:pt x="292" y="374"/>
                    <a:pt x="292" y="374"/>
                  </a:cubicBezTo>
                  <a:cubicBezTo>
                    <a:pt x="292" y="374"/>
                    <a:pt x="298" y="380"/>
                    <a:pt x="296" y="387"/>
                  </a:cubicBezTo>
                  <a:cubicBezTo>
                    <a:pt x="294" y="392"/>
                    <a:pt x="290" y="404"/>
                    <a:pt x="290" y="404"/>
                  </a:cubicBezTo>
                  <a:cubicBezTo>
                    <a:pt x="258" y="407"/>
                    <a:pt x="258" y="407"/>
                    <a:pt x="258" y="407"/>
                  </a:cubicBezTo>
                  <a:cubicBezTo>
                    <a:pt x="258" y="407"/>
                    <a:pt x="258" y="404"/>
                    <a:pt x="255" y="403"/>
                  </a:cubicBezTo>
                  <a:cubicBezTo>
                    <a:pt x="251" y="403"/>
                    <a:pt x="248" y="405"/>
                    <a:pt x="248" y="405"/>
                  </a:cubicBezTo>
                  <a:cubicBezTo>
                    <a:pt x="248" y="405"/>
                    <a:pt x="236" y="400"/>
                    <a:pt x="234" y="405"/>
                  </a:cubicBezTo>
                  <a:cubicBezTo>
                    <a:pt x="232" y="409"/>
                    <a:pt x="232" y="412"/>
                    <a:pt x="234" y="413"/>
                  </a:cubicBezTo>
                  <a:cubicBezTo>
                    <a:pt x="238" y="413"/>
                    <a:pt x="243" y="412"/>
                    <a:pt x="245" y="418"/>
                  </a:cubicBezTo>
                  <a:cubicBezTo>
                    <a:pt x="247" y="422"/>
                    <a:pt x="255" y="422"/>
                    <a:pt x="254" y="426"/>
                  </a:cubicBezTo>
                  <a:cubicBezTo>
                    <a:pt x="252" y="430"/>
                    <a:pt x="251" y="438"/>
                    <a:pt x="246" y="435"/>
                  </a:cubicBezTo>
                  <a:cubicBezTo>
                    <a:pt x="242" y="432"/>
                    <a:pt x="239" y="426"/>
                    <a:pt x="239" y="423"/>
                  </a:cubicBezTo>
                  <a:cubicBezTo>
                    <a:pt x="239" y="419"/>
                    <a:pt x="238" y="418"/>
                    <a:pt x="232" y="418"/>
                  </a:cubicBezTo>
                  <a:cubicBezTo>
                    <a:pt x="227" y="418"/>
                    <a:pt x="221" y="419"/>
                    <a:pt x="215" y="414"/>
                  </a:cubicBezTo>
                  <a:cubicBezTo>
                    <a:pt x="210" y="410"/>
                    <a:pt x="205" y="409"/>
                    <a:pt x="202" y="412"/>
                  </a:cubicBezTo>
                  <a:cubicBezTo>
                    <a:pt x="199" y="416"/>
                    <a:pt x="198" y="418"/>
                    <a:pt x="194" y="416"/>
                  </a:cubicBezTo>
                  <a:cubicBezTo>
                    <a:pt x="189" y="415"/>
                    <a:pt x="191" y="407"/>
                    <a:pt x="182" y="408"/>
                  </a:cubicBezTo>
                  <a:cubicBezTo>
                    <a:pt x="174" y="409"/>
                    <a:pt x="161" y="421"/>
                    <a:pt x="161" y="421"/>
                  </a:cubicBezTo>
                  <a:cubicBezTo>
                    <a:pt x="153" y="421"/>
                    <a:pt x="153" y="421"/>
                    <a:pt x="153" y="421"/>
                  </a:cubicBezTo>
                  <a:cubicBezTo>
                    <a:pt x="153" y="421"/>
                    <a:pt x="157" y="427"/>
                    <a:pt x="151" y="427"/>
                  </a:cubicBezTo>
                  <a:cubicBezTo>
                    <a:pt x="145" y="428"/>
                    <a:pt x="129" y="418"/>
                    <a:pt x="129" y="418"/>
                  </a:cubicBezTo>
                  <a:cubicBezTo>
                    <a:pt x="125" y="420"/>
                    <a:pt x="125" y="420"/>
                    <a:pt x="125" y="420"/>
                  </a:cubicBezTo>
                  <a:cubicBezTo>
                    <a:pt x="127" y="427"/>
                    <a:pt x="127" y="427"/>
                    <a:pt x="127" y="427"/>
                  </a:cubicBezTo>
                  <a:cubicBezTo>
                    <a:pt x="127" y="427"/>
                    <a:pt x="118" y="427"/>
                    <a:pt x="116" y="431"/>
                  </a:cubicBezTo>
                  <a:cubicBezTo>
                    <a:pt x="114" y="436"/>
                    <a:pt x="123" y="442"/>
                    <a:pt x="119" y="444"/>
                  </a:cubicBezTo>
                  <a:cubicBezTo>
                    <a:pt x="116" y="446"/>
                    <a:pt x="111" y="445"/>
                    <a:pt x="111" y="445"/>
                  </a:cubicBezTo>
                  <a:cubicBezTo>
                    <a:pt x="111" y="445"/>
                    <a:pt x="110" y="458"/>
                    <a:pt x="104" y="456"/>
                  </a:cubicBezTo>
                  <a:cubicBezTo>
                    <a:pt x="99" y="455"/>
                    <a:pt x="105" y="445"/>
                    <a:pt x="102" y="444"/>
                  </a:cubicBezTo>
                  <a:cubicBezTo>
                    <a:pt x="99" y="443"/>
                    <a:pt x="88" y="450"/>
                    <a:pt x="88" y="450"/>
                  </a:cubicBezTo>
                  <a:cubicBezTo>
                    <a:pt x="77" y="450"/>
                    <a:pt x="77" y="450"/>
                    <a:pt x="77" y="450"/>
                  </a:cubicBezTo>
                  <a:cubicBezTo>
                    <a:pt x="84" y="456"/>
                    <a:pt x="84" y="456"/>
                    <a:pt x="84" y="456"/>
                  </a:cubicBezTo>
                  <a:cubicBezTo>
                    <a:pt x="84" y="456"/>
                    <a:pt x="79" y="459"/>
                    <a:pt x="77" y="461"/>
                  </a:cubicBezTo>
                  <a:cubicBezTo>
                    <a:pt x="75" y="463"/>
                    <a:pt x="80" y="470"/>
                    <a:pt x="80" y="472"/>
                  </a:cubicBezTo>
                  <a:cubicBezTo>
                    <a:pt x="80" y="475"/>
                    <a:pt x="70" y="477"/>
                    <a:pt x="71" y="479"/>
                  </a:cubicBezTo>
                  <a:cubicBezTo>
                    <a:pt x="72" y="483"/>
                    <a:pt x="79" y="482"/>
                    <a:pt x="78" y="486"/>
                  </a:cubicBezTo>
                  <a:cubicBezTo>
                    <a:pt x="78" y="489"/>
                    <a:pt x="65" y="497"/>
                    <a:pt x="65" y="497"/>
                  </a:cubicBezTo>
                  <a:cubicBezTo>
                    <a:pt x="59" y="508"/>
                    <a:pt x="59" y="508"/>
                    <a:pt x="59" y="508"/>
                  </a:cubicBezTo>
                  <a:cubicBezTo>
                    <a:pt x="49" y="514"/>
                    <a:pt x="49" y="514"/>
                    <a:pt x="49" y="514"/>
                  </a:cubicBezTo>
                  <a:cubicBezTo>
                    <a:pt x="51" y="524"/>
                    <a:pt x="51" y="524"/>
                    <a:pt x="51" y="524"/>
                  </a:cubicBezTo>
                  <a:cubicBezTo>
                    <a:pt x="51" y="524"/>
                    <a:pt x="61" y="523"/>
                    <a:pt x="59" y="527"/>
                  </a:cubicBezTo>
                  <a:cubicBezTo>
                    <a:pt x="58" y="533"/>
                    <a:pt x="51" y="538"/>
                    <a:pt x="51" y="538"/>
                  </a:cubicBezTo>
                  <a:cubicBezTo>
                    <a:pt x="51" y="538"/>
                    <a:pt x="53" y="554"/>
                    <a:pt x="47" y="555"/>
                  </a:cubicBezTo>
                  <a:cubicBezTo>
                    <a:pt x="41" y="556"/>
                    <a:pt x="36" y="558"/>
                    <a:pt x="36" y="558"/>
                  </a:cubicBezTo>
                  <a:cubicBezTo>
                    <a:pt x="35" y="562"/>
                    <a:pt x="35" y="562"/>
                    <a:pt x="35" y="562"/>
                  </a:cubicBezTo>
                  <a:cubicBezTo>
                    <a:pt x="39" y="562"/>
                    <a:pt x="39" y="562"/>
                    <a:pt x="39" y="562"/>
                  </a:cubicBezTo>
                  <a:cubicBezTo>
                    <a:pt x="39" y="562"/>
                    <a:pt x="49" y="574"/>
                    <a:pt x="53" y="578"/>
                  </a:cubicBezTo>
                  <a:cubicBezTo>
                    <a:pt x="58" y="580"/>
                    <a:pt x="61" y="585"/>
                    <a:pt x="61" y="585"/>
                  </a:cubicBezTo>
                  <a:cubicBezTo>
                    <a:pt x="61" y="585"/>
                    <a:pt x="68" y="577"/>
                    <a:pt x="67" y="586"/>
                  </a:cubicBezTo>
                  <a:cubicBezTo>
                    <a:pt x="66" y="596"/>
                    <a:pt x="60" y="610"/>
                    <a:pt x="54" y="610"/>
                  </a:cubicBezTo>
                  <a:cubicBezTo>
                    <a:pt x="48" y="610"/>
                    <a:pt x="41" y="611"/>
                    <a:pt x="37" y="604"/>
                  </a:cubicBezTo>
                  <a:cubicBezTo>
                    <a:pt x="34" y="599"/>
                    <a:pt x="22" y="590"/>
                    <a:pt x="14" y="590"/>
                  </a:cubicBezTo>
                  <a:cubicBezTo>
                    <a:pt x="4" y="590"/>
                    <a:pt x="0" y="597"/>
                    <a:pt x="1" y="604"/>
                  </a:cubicBezTo>
                  <a:cubicBezTo>
                    <a:pt x="1" y="612"/>
                    <a:pt x="10" y="613"/>
                    <a:pt x="9" y="618"/>
                  </a:cubicBezTo>
                  <a:cubicBezTo>
                    <a:pt x="0" y="633"/>
                    <a:pt x="0" y="633"/>
                    <a:pt x="0" y="633"/>
                  </a:cubicBezTo>
                  <a:cubicBezTo>
                    <a:pt x="12" y="668"/>
                    <a:pt x="12" y="668"/>
                    <a:pt x="12" y="668"/>
                  </a:cubicBezTo>
                  <a:cubicBezTo>
                    <a:pt x="12" y="668"/>
                    <a:pt x="22" y="666"/>
                    <a:pt x="25" y="675"/>
                  </a:cubicBezTo>
                  <a:cubicBezTo>
                    <a:pt x="28" y="683"/>
                    <a:pt x="22" y="693"/>
                    <a:pt x="22" y="693"/>
                  </a:cubicBezTo>
                  <a:cubicBezTo>
                    <a:pt x="28" y="732"/>
                    <a:pt x="28" y="732"/>
                    <a:pt x="28" y="732"/>
                  </a:cubicBezTo>
                  <a:cubicBezTo>
                    <a:pt x="57" y="726"/>
                    <a:pt x="57" y="726"/>
                    <a:pt x="57" y="726"/>
                  </a:cubicBezTo>
                  <a:cubicBezTo>
                    <a:pt x="57" y="726"/>
                    <a:pt x="57" y="730"/>
                    <a:pt x="60" y="732"/>
                  </a:cubicBezTo>
                  <a:cubicBezTo>
                    <a:pt x="62" y="735"/>
                    <a:pt x="67" y="737"/>
                    <a:pt x="65" y="740"/>
                  </a:cubicBezTo>
                  <a:cubicBezTo>
                    <a:pt x="64" y="742"/>
                    <a:pt x="63" y="749"/>
                    <a:pt x="68" y="750"/>
                  </a:cubicBezTo>
                  <a:cubicBezTo>
                    <a:pt x="74" y="752"/>
                    <a:pt x="86" y="752"/>
                    <a:pt x="86" y="752"/>
                  </a:cubicBezTo>
                  <a:cubicBezTo>
                    <a:pt x="82" y="744"/>
                    <a:pt x="82" y="744"/>
                    <a:pt x="82" y="744"/>
                  </a:cubicBezTo>
                  <a:cubicBezTo>
                    <a:pt x="82" y="744"/>
                    <a:pt x="87" y="745"/>
                    <a:pt x="94" y="743"/>
                  </a:cubicBezTo>
                  <a:cubicBezTo>
                    <a:pt x="101" y="741"/>
                    <a:pt x="98" y="729"/>
                    <a:pt x="108" y="732"/>
                  </a:cubicBezTo>
                  <a:cubicBezTo>
                    <a:pt x="117" y="735"/>
                    <a:pt x="118" y="746"/>
                    <a:pt x="125" y="746"/>
                  </a:cubicBezTo>
                  <a:cubicBezTo>
                    <a:pt x="132" y="746"/>
                    <a:pt x="133" y="742"/>
                    <a:pt x="139" y="744"/>
                  </a:cubicBezTo>
                  <a:cubicBezTo>
                    <a:pt x="144" y="747"/>
                    <a:pt x="149" y="758"/>
                    <a:pt x="157" y="760"/>
                  </a:cubicBezTo>
                  <a:cubicBezTo>
                    <a:pt x="164" y="762"/>
                    <a:pt x="183" y="769"/>
                    <a:pt x="178" y="774"/>
                  </a:cubicBezTo>
                  <a:cubicBezTo>
                    <a:pt x="174" y="778"/>
                    <a:pt x="164" y="772"/>
                    <a:pt x="160" y="777"/>
                  </a:cubicBezTo>
                  <a:cubicBezTo>
                    <a:pt x="156" y="784"/>
                    <a:pt x="157" y="790"/>
                    <a:pt x="166" y="791"/>
                  </a:cubicBezTo>
                  <a:cubicBezTo>
                    <a:pt x="177" y="792"/>
                    <a:pt x="200" y="788"/>
                    <a:pt x="200" y="788"/>
                  </a:cubicBezTo>
                  <a:cubicBezTo>
                    <a:pt x="199" y="784"/>
                    <a:pt x="199" y="784"/>
                    <a:pt x="199" y="784"/>
                  </a:cubicBezTo>
                  <a:cubicBezTo>
                    <a:pt x="196" y="783"/>
                    <a:pt x="196" y="783"/>
                    <a:pt x="196" y="783"/>
                  </a:cubicBezTo>
                  <a:cubicBezTo>
                    <a:pt x="202" y="781"/>
                    <a:pt x="202" y="781"/>
                    <a:pt x="202" y="781"/>
                  </a:cubicBezTo>
                  <a:cubicBezTo>
                    <a:pt x="202" y="778"/>
                    <a:pt x="202" y="778"/>
                    <a:pt x="202" y="778"/>
                  </a:cubicBezTo>
                  <a:cubicBezTo>
                    <a:pt x="198" y="779"/>
                    <a:pt x="198" y="779"/>
                    <a:pt x="198" y="779"/>
                  </a:cubicBezTo>
                  <a:cubicBezTo>
                    <a:pt x="198" y="775"/>
                    <a:pt x="198" y="775"/>
                    <a:pt x="198" y="775"/>
                  </a:cubicBezTo>
                  <a:cubicBezTo>
                    <a:pt x="195" y="772"/>
                    <a:pt x="195" y="772"/>
                    <a:pt x="195" y="772"/>
                  </a:cubicBezTo>
                  <a:cubicBezTo>
                    <a:pt x="202" y="774"/>
                    <a:pt x="202" y="774"/>
                    <a:pt x="202" y="774"/>
                  </a:cubicBezTo>
                  <a:cubicBezTo>
                    <a:pt x="205" y="769"/>
                    <a:pt x="205" y="769"/>
                    <a:pt x="205" y="769"/>
                  </a:cubicBezTo>
                  <a:cubicBezTo>
                    <a:pt x="209" y="774"/>
                    <a:pt x="209" y="774"/>
                    <a:pt x="209" y="774"/>
                  </a:cubicBezTo>
                  <a:cubicBezTo>
                    <a:pt x="209" y="768"/>
                    <a:pt x="209" y="768"/>
                    <a:pt x="209" y="768"/>
                  </a:cubicBezTo>
                  <a:cubicBezTo>
                    <a:pt x="209" y="768"/>
                    <a:pt x="212" y="770"/>
                    <a:pt x="215" y="765"/>
                  </a:cubicBezTo>
                  <a:cubicBezTo>
                    <a:pt x="219" y="760"/>
                    <a:pt x="218" y="755"/>
                    <a:pt x="218" y="755"/>
                  </a:cubicBezTo>
                  <a:cubicBezTo>
                    <a:pt x="218" y="755"/>
                    <a:pt x="222" y="758"/>
                    <a:pt x="223" y="755"/>
                  </a:cubicBezTo>
                  <a:cubicBezTo>
                    <a:pt x="225" y="753"/>
                    <a:pt x="224" y="746"/>
                    <a:pt x="224" y="746"/>
                  </a:cubicBezTo>
                  <a:cubicBezTo>
                    <a:pt x="228" y="744"/>
                    <a:pt x="228" y="744"/>
                    <a:pt x="228" y="744"/>
                  </a:cubicBezTo>
                  <a:cubicBezTo>
                    <a:pt x="228" y="730"/>
                    <a:pt x="228" y="730"/>
                    <a:pt x="228" y="730"/>
                  </a:cubicBezTo>
                  <a:cubicBezTo>
                    <a:pt x="236" y="730"/>
                    <a:pt x="236" y="730"/>
                    <a:pt x="236" y="730"/>
                  </a:cubicBezTo>
                  <a:cubicBezTo>
                    <a:pt x="235" y="723"/>
                    <a:pt x="235" y="723"/>
                    <a:pt x="235" y="723"/>
                  </a:cubicBezTo>
                  <a:cubicBezTo>
                    <a:pt x="243" y="722"/>
                    <a:pt x="243" y="722"/>
                    <a:pt x="243" y="722"/>
                  </a:cubicBezTo>
                  <a:cubicBezTo>
                    <a:pt x="243" y="722"/>
                    <a:pt x="239" y="712"/>
                    <a:pt x="247" y="704"/>
                  </a:cubicBezTo>
                  <a:cubicBezTo>
                    <a:pt x="256" y="695"/>
                    <a:pt x="262" y="697"/>
                    <a:pt x="262" y="697"/>
                  </a:cubicBezTo>
                  <a:cubicBezTo>
                    <a:pt x="266" y="695"/>
                    <a:pt x="266" y="695"/>
                    <a:pt x="266" y="695"/>
                  </a:cubicBezTo>
                  <a:cubicBezTo>
                    <a:pt x="268" y="697"/>
                    <a:pt x="268" y="697"/>
                    <a:pt x="268" y="697"/>
                  </a:cubicBezTo>
                  <a:cubicBezTo>
                    <a:pt x="270" y="693"/>
                    <a:pt x="270" y="693"/>
                    <a:pt x="270" y="693"/>
                  </a:cubicBezTo>
                  <a:cubicBezTo>
                    <a:pt x="274" y="698"/>
                    <a:pt x="274" y="698"/>
                    <a:pt x="274" y="698"/>
                  </a:cubicBezTo>
                  <a:cubicBezTo>
                    <a:pt x="281" y="697"/>
                    <a:pt x="281" y="697"/>
                    <a:pt x="281" y="697"/>
                  </a:cubicBezTo>
                  <a:cubicBezTo>
                    <a:pt x="283" y="692"/>
                    <a:pt x="283" y="692"/>
                    <a:pt x="283" y="692"/>
                  </a:cubicBezTo>
                  <a:cubicBezTo>
                    <a:pt x="285" y="698"/>
                    <a:pt x="285" y="698"/>
                    <a:pt x="285" y="698"/>
                  </a:cubicBezTo>
                  <a:cubicBezTo>
                    <a:pt x="290" y="693"/>
                    <a:pt x="290" y="693"/>
                    <a:pt x="290" y="693"/>
                  </a:cubicBezTo>
                  <a:cubicBezTo>
                    <a:pt x="290" y="693"/>
                    <a:pt x="293" y="698"/>
                    <a:pt x="296" y="697"/>
                  </a:cubicBezTo>
                  <a:cubicBezTo>
                    <a:pt x="299" y="696"/>
                    <a:pt x="298" y="689"/>
                    <a:pt x="298" y="689"/>
                  </a:cubicBezTo>
                  <a:cubicBezTo>
                    <a:pt x="304" y="686"/>
                    <a:pt x="304" y="686"/>
                    <a:pt x="304" y="686"/>
                  </a:cubicBezTo>
                  <a:cubicBezTo>
                    <a:pt x="304" y="686"/>
                    <a:pt x="301" y="677"/>
                    <a:pt x="304" y="675"/>
                  </a:cubicBezTo>
                  <a:cubicBezTo>
                    <a:pt x="307" y="673"/>
                    <a:pt x="309" y="678"/>
                    <a:pt x="309" y="678"/>
                  </a:cubicBezTo>
                  <a:cubicBezTo>
                    <a:pt x="318" y="673"/>
                    <a:pt x="318" y="673"/>
                    <a:pt x="318" y="673"/>
                  </a:cubicBezTo>
                  <a:cubicBezTo>
                    <a:pt x="318" y="673"/>
                    <a:pt x="318" y="667"/>
                    <a:pt x="322" y="667"/>
                  </a:cubicBezTo>
                  <a:cubicBezTo>
                    <a:pt x="326" y="667"/>
                    <a:pt x="326" y="669"/>
                    <a:pt x="326" y="669"/>
                  </a:cubicBezTo>
                  <a:cubicBezTo>
                    <a:pt x="332" y="668"/>
                    <a:pt x="332" y="668"/>
                    <a:pt x="332" y="668"/>
                  </a:cubicBezTo>
                  <a:cubicBezTo>
                    <a:pt x="332" y="668"/>
                    <a:pt x="333" y="674"/>
                    <a:pt x="337" y="675"/>
                  </a:cubicBezTo>
                  <a:cubicBezTo>
                    <a:pt x="340" y="675"/>
                    <a:pt x="345" y="672"/>
                    <a:pt x="345" y="675"/>
                  </a:cubicBezTo>
                  <a:cubicBezTo>
                    <a:pt x="345" y="679"/>
                    <a:pt x="337" y="681"/>
                    <a:pt x="337" y="681"/>
                  </a:cubicBezTo>
                  <a:cubicBezTo>
                    <a:pt x="338" y="686"/>
                    <a:pt x="338" y="686"/>
                    <a:pt x="338" y="686"/>
                  </a:cubicBezTo>
                  <a:cubicBezTo>
                    <a:pt x="341" y="684"/>
                    <a:pt x="341" y="684"/>
                    <a:pt x="341" y="684"/>
                  </a:cubicBezTo>
                  <a:cubicBezTo>
                    <a:pt x="342" y="691"/>
                    <a:pt x="342" y="691"/>
                    <a:pt x="342" y="691"/>
                  </a:cubicBezTo>
                  <a:cubicBezTo>
                    <a:pt x="352" y="693"/>
                    <a:pt x="352" y="693"/>
                    <a:pt x="352" y="693"/>
                  </a:cubicBezTo>
                  <a:cubicBezTo>
                    <a:pt x="352" y="696"/>
                    <a:pt x="352" y="696"/>
                    <a:pt x="352" y="696"/>
                  </a:cubicBezTo>
                  <a:cubicBezTo>
                    <a:pt x="346" y="696"/>
                    <a:pt x="346" y="696"/>
                    <a:pt x="346" y="696"/>
                  </a:cubicBezTo>
                  <a:cubicBezTo>
                    <a:pt x="348" y="703"/>
                    <a:pt x="348" y="703"/>
                    <a:pt x="348" y="703"/>
                  </a:cubicBezTo>
                  <a:cubicBezTo>
                    <a:pt x="357" y="699"/>
                    <a:pt x="357" y="699"/>
                    <a:pt x="357" y="699"/>
                  </a:cubicBezTo>
                  <a:cubicBezTo>
                    <a:pt x="357" y="699"/>
                    <a:pt x="357" y="706"/>
                    <a:pt x="359" y="708"/>
                  </a:cubicBezTo>
                  <a:cubicBezTo>
                    <a:pt x="361" y="710"/>
                    <a:pt x="364" y="715"/>
                    <a:pt x="363" y="722"/>
                  </a:cubicBezTo>
                  <a:cubicBezTo>
                    <a:pt x="363" y="728"/>
                    <a:pt x="361" y="731"/>
                    <a:pt x="361" y="738"/>
                  </a:cubicBezTo>
                  <a:cubicBezTo>
                    <a:pt x="361" y="743"/>
                    <a:pt x="367" y="750"/>
                    <a:pt x="367" y="750"/>
                  </a:cubicBezTo>
                  <a:cubicBezTo>
                    <a:pt x="391" y="746"/>
                    <a:pt x="391" y="746"/>
                    <a:pt x="391" y="746"/>
                  </a:cubicBezTo>
                  <a:cubicBezTo>
                    <a:pt x="391" y="746"/>
                    <a:pt x="388" y="757"/>
                    <a:pt x="381" y="758"/>
                  </a:cubicBezTo>
                  <a:cubicBezTo>
                    <a:pt x="374" y="760"/>
                    <a:pt x="366" y="759"/>
                    <a:pt x="362" y="762"/>
                  </a:cubicBezTo>
                  <a:cubicBezTo>
                    <a:pt x="358" y="766"/>
                    <a:pt x="350" y="774"/>
                    <a:pt x="346" y="776"/>
                  </a:cubicBezTo>
                  <a:cubicBezTo>
                    <a:pt x="342" y="778"/>
                    <a:pt x="331" y="779"/>
                    <a:pt x="331" y="779"/>
                  </a:cubicBezTo>
                  <a:cubicBezTo>
                    <a:pt x="330" y="789"/>
                    <a:pt x="330" y="789"/>
                    <a:pt x="330" y="789"/>
                  </a:cubicBezTo>
                  <a:cubicBezTo>
                    <a:pt x="323" y="791"/>
                    <a:pt x="323" y="791"/>
                    <a:pt x="323" y="791"/>
                  </a:cubicBezTo>
                  <a:cubicBezTo>
                    <a:pt x="323" y="791"/>
                    <a:pt x="321" y="800"/>
                    <a:pt x="321" y="804"/>
                  </a:cubicBezTo>
                  <a:cubicBezTo>
                    <a:pt x="321" y="808"/>
                    <a:pt x="326" y="813"/>
                    <a:pt x="326" y="813"/>
                  </a:cubicBezTo>
                  <a:cubicBezTo>
                    <a:pt x="326" y="813"/>
                    <a:pt x="323" y="813"/>
                    <a:pt x="321" y="815"/>
                  </a:cubicBezTo>
                  <a:cubicBezTo>
                    <a:pt x="318" y="817"/>
                    <a:pt x="317" y="821"/>
                    <a:pt x="317" y="821"/>
                  </a:cubicBezTo>
                  <a:cubicBezTo>
                    <a:pt x="313" y="824"/>
                    <a:pt x="313" y="824"/>
                    <a:pt x="313" y="824"/>
                  </a:cubicBezTo>
                  <a:cubicBezTo>
                    <a:pt x="314" y="828"/>
                    <a:pt x="314" y="828"/>
                    <a:pt x="314" y="828"/>
                  </a:cubicBezTo>
                  <a:cubicBezTo>
                    <a:pt x="322" y="826"/>
                    <a:pt x="322" y="826"/>
                    <a:pt x="322" y="826"/>
                  </a:cubicBezTo>
                  <a:cubicBezTo>
                    <a:pt x="321" y="832"/>
                    <a:pt x="321" y="832"/>
                    <a:pt x="321" y="832"/>
                  </a:cubicBezTo>
                  <a:cubicBezTo>
                    <a:pt x="327" y="830"/>
                    <a:pt x="327" y="830"/>
                    <a:pt x="327" y="830"/>
                  </a:cubicBezTo>
                  <a:cubicBezTo>
                    <a:pt x="328" y="832"/>
                    <a:pt x="328" y="832"/>
                    <a:pt x="328" y="832"/>
                  </a:cubicBezTo>
                  <a:cubicBezTo>
                    <a:pt x="337" y="832"/>
                    <a:pt x="337" y="832"/>
                    <a:pt x="337" y="832"/>
                  </a:cubicBezTo>
                  <a:cubicBezTo>
                    <a:pt x="337" y="832"/>
                    <a:pt x="339" y="836"/>
                    <a:pt x="342" y="836"/>
                  </a:cubicBezTo>
                  <a:cubicBezTo>
                    <a:pt x="346" y="835"/>
                    <a:pt x="349" y="830"/>
                    <a:pt x="352" y="833"/>
                  </a:cubicBezTo>
                  <a:cubicBezTo>
                    <a:pt x="355" y="837"/>
                    <a:pt x="345" y="840"/>
                    <a:pt x="345" y="840"/>
                  </a:cubicBezTo>
                  <a:cubicBezTo>
                    <a:pt x="345" y="840"/>
                    <a:pt x="344" y="850"/>
                    <a:pt x="340" y="849"/>
                  </a:cubicBezTo>
                  <a:cubicBezTo>
                    <a:pt x="336" y="848"/>
                    <a:pt x="323" y="847"/>
                    <a:pt x="323" y="847"/>
                  </a:cubicBezTo>
                  <a:cubicBezTo>
                    <a:pt x="323" y="847"/>
                    <a:pt x="316" y="853"/>
                    <a:pt x="312" y="854"/>
                  </a:cubicBezTo>
                  <a:cubicBezTo>
                    <a:pt x="309" y="855"/>
                    <a:pt x="297" y="856"/>
                    <a:pt x="301" y="869"/>
                  </a:cubicBezTo>
                  <a:cubicBezTo>
                    <a:pt x="306" y="881"/>
                    <a:pt x="314" y="879"/>
                    <a:pt x="321" y="876"/>
                  </a:cubicBezTo>
                  <a:cubicBezTo>
                    <a:pt x="328" y="873"/>
                    <a:pt x="336" y="869"/>
                    <a:pt x="341" y="876"/>
                  </a:cubicBezTo>
                  <a:cubicBezTo>
                    <a:pt x="346" y="881"/>
                    <a:pt x="363" y="897"/>
                    <a:pt x="367" y="896"/>
                  </a:cubicBezTo>
                  <a:cubicBezTo>
                    <a:pt x="373" y="896"/>
                    <a:pt x="378" y="894"/>
                    <a:pt x="385" y="903"/>
                  </a:cubicBezTo>
                  <a:cubicBezTo>
                    <a:pt x="391" y="912"/>
                    <a:pt x="390" y="921"/>
                    <a:pt x="390" y="921"/>
                  </a:cubicBezTo>
                  <a:cubicBezTo>
                    <a:pt x="393" y="921"/>
                    <a:pt x="393" y="921"/>
                    <a:pt x="393" y="921"/>
                  </a:cubicBezTo>
                  <a:cubicBezTo>
                    <a:pt x="397" y="915"/>
                    <a:pt x="397" y="915"/>
                    <a:pt x="397" y="915"/>
                  </a:cubicBezTo>
                  <a:cubicBezTo>
                    <a:pt x="402" y="915"/>
                    <a:pt x="402" y="915"/>
                    <a:pt x="402" y="915"/>
                  </a:cubicBezTo>
                  <a:cubicBezTo>
                    <a:pt x="402" y="915"/>
                    <a:pt x="402" y="911"/>
                    <a:pt x="406" y="910"/>
                  </a:cubicBezTo>
                  <a:cubicBezTo>
                    <a:pt x="408" y="910"/>
                    <a:pt x="408" y="910"/>
                    <a:pt x="408" y="910"/>
                  </a:cubicBezTo>
                  <a:cubicBezTo>
                    <a:pt x="408" y="310"/>
                    <a:pt x="408" y="310"/>
                    <a:pt x="408" y="310"/>
                  </a:cubicBezTo>
                  <a:cubicBezTo>
                    <a:pt x="399" y="314"/>
                    <a:pt x="387" y="321"/>
                    <a:pt x="379" y="317"/>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6" name="Russia" descr="© INSCALE GmbH, 05.05.2010&#10;http://www.presentationload.com/">
              <a:extLst>
                <a:ext uri="{FF2B5EF4-FFF2-40B4-BE49-F238E27FC236}">
                  <a16:creationId xmlns:a16="http://schemas.microsoft.com/office/drawing/2014/main" id="{BAA6BE7C-1A4D-4F5F-AA7B-CC6CF0E62B5A}"/>
                </a:ext>
              </a:extLst>
            </p:cNvPr>
            <p:cNvSpPr>
              <a:spLocks noEditPoints="1"/>
            </p:cNvSpPr>
            <p:nvPr/>
          </p:nvSpPr>
          <p:spPr bwMode="gray">
            <a:xfrm>
              <a:off x="6065658" y="1606870"/>
              <a:ext cx="4269006" cy="3215804"/>
            </a:xfrm>
            <a:custGeom>
              <a:avLst/>
              <a:gdLst/>
              <a:ahLst/>
              <a:cxnLst>
                <a:cxn ang="0">
                  <a:pos x="1488" y="171"/>
                </a:cxn>
                <a:cxn ang="0">
                  <a:pos x="1498" y="124"/>
                </a:cxn>
                <a:cxn ang="0">
                  <a:pos x="1455" y="94"/>
                </a:cxn>
                <a:cxn ang="0">
                  <a:pos x="1505" y="40"/>
                </a:cxn>
                <a:cxn ang="0">
                  <a:pos x="236" y="29"/>
                </a:cxn>
                <a:cxn ang="0">
                  <a:pos x="258" y="176"/>
                </a:cxn>
                <a:cxn ang="0">
                  <a:pos x="231" y="243"/>
                </a:cxn>
                <a:cxn ang="0">
                  <a:pos x="269" y="266"/>
                </a:cxn>
                <a:cxn ang="0">
                  <a:pos x="245" y="302"/>
                </a:cxn>
                <a:cxn ang="0">
                  <a:pos x="232" y="359"/>
                </a:cxn>
                <a:cxn ang="0">
                  <a:pos x="242" y="440"/>
                </a:cxn>
                <a:cxn ang="0">
                  <a:pos x="272" y="483"/>
                </a:cxn>
                <a:cxn ang="0">
                  <a:pos x="291" y="527"/>
                </a:cxn>
                <a:cxn ang="0">
                  <a:pos x="402" y="538"/>
                </a:cxn>
                <a:cxn ang="0">
                  <a:pos x="466" y="641"/>
                </a:cxn>
                <a:cxn ang="0">
                  <a:pos x="461" y="682"/>
                </a:cxn>
                <a:cxn ang="0">
                  <a:pos x="526" y="719"/>
                </a:cxn>
                <a:cxn ang="0">
                  <a:pos x="592" y="744"/>
                </a:cxn>
                <a:cxn ang="0">
                  <a:pos x="648" y="767"/>
                </a:cxn>
                <a:cxn ang="0">
                  <a:pos x="721" y="786"/>
                </a:cxn>
                <a:cxn ang="0">
                  <a:pos x="782" y="778"/>
                </a:cxn>
                <a:cxn ang="0">
                  <a:pos x="845" y="778"/>
                </a:cxn>
                <a:cxn ang="0">
                  <a:pos x="885" y="828"/>
                </a:cxn>
                <a:cxn ang="0">
                  <a:pos x="861" y="913"/>
                </a:cxn>
                <a:cxn ang="0">
                  <a:pos x="893" y="940"/>
                </a:cxn>
                <a:cxn ang="0">
                  <a:pos x="843" y="992"/>
                </a:cxn>
                <a:cxn ang="0">
                  <a:pos x="862" y="1057"/>
                </a:cxn>
                <a:cxn ang="0">
                  <a:pos x="851" y="1097"/>
                </a:cxn>
                <a:cxn ang="0">
                  <a:pos x="926" y="1125"/>
                </a:cxn>
                <a:cxn ang="0">
                  <a:pos x="1024" y="1154"/>
                </a:cxn>
                <a:cxn ang="0">
                  <a:pos x="1143" y="1118"/>
                </a:cxn>
                <a:cxn ang="0">
                  <a:pos x="1259" y="1103"/>
                </a:cxn>
                <a:cxn ang="0">
                  <a:pos x="1367" y="1105"/>
                </a:cxn>
                <a:cxn ang="0">
                  <a:pos x="1445" y="1060"/>
                </a:cxn>
                <a:cxn ang="0">
                  <a:pos x="1341" y="977"/>
                </a:cxn>
                <a:cxn ang="0">
                  <a:pos x="1308" y="960"/>
                </a:cxn>
                <a:cxn ang="0">
                  <a:pos x="1286" y="870"/>
                </a:cxn>
                <a:cxn ang="0">
                  <a:pos x="1322" y="838"/>
                </a:cxn>
                <a:cxn ang="0">
                  <a:pos x="1331" y="813"/>
                </a:cxn>
                <a:cxn ang="0">
                  <a:pos x="1249" y="746"/>
                </a:cxn>
                <a:cxn ang="0">
                  <a:pos x="1146" y="693"/>
                </a:cxn>
                <a:cxn ang="0">
                  <a:pos x="1185" y="585"/>
                </a:cxn>
                <a:cxn ang="0">
                  <a:pos x="1183" y="508"/>
                </a:cxn>
                <a:cxn ang="0">
                  <a:pos x="1228" y="456"/>
                </a:cxn>
                <a:cxn ang="0">
                  <a:pos x="1306" y="408"/>
                </a:cxn>
                <a:cxn ang="0">
                  <a:pos x="1358" y="405"/>
                </a:cxn>
                <a:cxn ang="0">
                  <a:pos x="1430" y="352"/>
                </a:cxn>
                <a:cxn ang="0">
                  <a:pos x="1532" y="310"/>
                </a:cxn>
                <a:cxn ang="0">
                  <a:pos x="324" y="264"/>
                </a:cxn>
                <a:cxn ang="0">
                  <a:pos x="286" y="156"/>
                </a:cxn>
                <a:cxn ang="0">
                  <a:pos x="321" y="175"/>
                </a:cxn>
                <a:cxn ang="0">
                  <a:pos x="425" y="131"/>
                </a:cxn>
                <a:cxn ang="0">
                  <a:pos x="375" y="84"/>
                </a:cxn>
                <a:cxn ang="0">
                  <a:pos x="402" y="87"/>
                </a:cxn>
                <a:cxn ang="0">
                  <a:pos x="376" y="52"/>
                </a:cxn>
                <a:cxn ang="0">
                  <a:pos x="464" y="146"/>
                </a:cxn>
                <a:cxn ang="0">
                  <a:pos x="51" y="628"/>
                </a:cxn>
                <a:cxn ang="0">
                  <a:pos x="41" y="627"/>
                </a:cxn>
                <a:cxn ang="0">
                  <a:pos x="3" y="676"/>
                </a:cxn>
                <a:cxn ang="0">
                  <a:pos x="3" y="687"/>
                </a:cxn>
              </a:cxnLst>
              <a:rect l="0" t="0" r="r" b="b"/>
              <a:pathLst>
                <a:path w="1532" h="1155">
                  <a:moveTo>
                    <a:pt x="1522" y="230"/>
                  </a:moveTo>
                  <a:cubicBezTo>
                    <a:pt x="1522" y="230"/>
                    <a:pt x="1526" y="226"/>
                    <a:pt x="1522" y="222"/>
                  </a:cubicBezTo>
                  <a:cubicBezTo>
                    <a:pt x="1520" y="219"/>
                    <a:pt x="1504" y="229"/>
                    <a:pt x="1504" y="229"/>
                  </a:cubicBezTo>
                  <a:cubicBezTo>
                    <a:pt x="1501" y="224"/>
                    <a:pt x="1501" y="224"/>
                    <a:pt x="1501" y="224"/>
                  </a:cubicBezTo>
                  <a:cubicBezTo>
                    <a:pt x="1509" y="201"/>
                    <a:pt x="1509" y="201"/>
                    <a:pt x="1509" y="201"/>
                  </a:cubicBezTo>
                  <a:cubicBezTo>
                    <a:pt x="1515" y="199"/>
                    <a:pt x="1515" y="199"/>
                    <a:pt x="1515" y="199"/>
                  </a:cubicBezTo>
                  <a:cubicBezTo>
                    <a:pt x="1517" y="177"/>
                    <a:pt x="1517" y="177"/>
                    <a:pt x="1517" y="177"/>
                  </a:cubicBezTo>
                  <a:cubicBezTo>
                    <a:pt x="1507" y="174"/>
                    <a:pt x="1507" y="174"/>
                    <a:pt x="1507" y="174"/>
                  </a:cubicBezTo>
                  <a:cubicBezTo>
                    <a:pt x="1502" y="176"/>
                    <a:pt x="1502" y="176"/>
                    <a:pt x="1502" y="176"/>
                  </a:cubicBezTo>
                  <a:cubicBezTo>
                    <a:pt x="1488" y="171"/>
                    <a:pt x="1488" y="171"/>
                    <a:pt x="1488" y="171"/>
                  </a:cubicBezTo>
                  <a:cubicBezTo>
                    <a:pt x="1488" y="171"/>
                    <a:pt x="1491" y="154"/>
                    <a:pt x="1491" y="152"/>
                  </a:cubicBezTo>
                  <a:cubicBezTo>
                    <a:pt x="1491" y="151"/>
                    <a:pt x="1485" y="149"/>
                    <a:pt x="1485" y="149"/>
                  </a:cubicBezTo>
                  <a:cubicBezTo>
                    <a:pt x="1496" y="141"/>
                    <a:pt x="1496" y="141"/>
                    <a:pt x="1496" y="141"/>
                  </a:cubicBezTo>
                  <a:cubicBezTo>
                    <a:pt x="1501" y="136"/>
                    <a:pt x="1501" y="136"/>
                    <a:pt x="1501" y="136"/>
                  </a:cubicBezTo>
                  <a:cubicBezTo>
                    <a:pt x="1510" y="135"/>
                    <a:pt x="1510" y="135"/>
                    <a:pt x="1510" y="135"/>
                  </a:cubicBezTo>
                  <a:cubicBezTo>
                    <a:pt x="1510" y="135"/>
                    <a:pt x="1516" y="126"/>
                    <a:pt x="1520" y="124"/>
                  </a:cubicBezTo>
                  <a:cubicBezTo>
                    <a:pt x="1524" y="122"/>
                    <a:pt x="1522" y="119"/>
                    <a:pt x="1517" y="115"/>
                  </a:cubicBezTo>
                  <a:cubicBezTo>
                    <a:pt x="1513" y="111"/>
                    <a:pt x="1511" y="117"/>
                    <a:pt x="1506" y="119"/>
                  </a:cubicBezTo>
                  <a:cubicBezTo>
                    <a:pt x="1503" y="120"/>
                    <a:pt x="1497" y="120"/>
                    <a:pt x="1497" y="120"/>
                  </a:cubicBezTo>
                  <a:cubicBezTo>
                    <a:pt x="1498" y="124"/>
                    <a:pt x="1498" y="124"/>
                    <a:pt x="1498" y="124"/>
                  </a:cubicBezTo>
                  <a:cubicBezTo>
                    <a:pt x="1482" y="129"/>
                    <a:pt x="1482" y="129"/>
                    <a:pt x="1482" y="129"/>
                  </a:cubicBezTo>
                  <a:cubicBezTo>
                    <a:pt x="1478" y="116"/>
                    <a:pt x="1478" y="116"/>
                    <a:pt x="1478" y="116"/>
                  </a:cubicBezTo>
                  <a:cubicBezTo>
                    <a:pt x="1478" y="116"/>
                    <a:pt x="1488" y="111"/>
                    <a:pt x="1483" y="108"/>
                  </a:cubicBezTo>
                  <a:cubicBezTo>
                    <a:pt x="1478" y="104"/>
                    <a:pt x="1472" y="116"/>
                    <a:pt x="1472" y="116"/>
                  </a:cubicBezTo>
                  <a:cubicBezTo>
                    <a:pt x="1466" y="115"/>
                    <a:pt x="1466" y="115"/>
                    <a:pt x="1466" y="115"/>
                  </a:cubicBezTo>
                  <a:cubicBezTo>
                    <a:pt x="1457" y="119"/>
                    <a:pt x="1457" y="119"/>
                    <a:pt x="1457" y="119"/>
                  </a:cubicBezTo>
                  <a:cubicBezTo>
                    <a:pt x="1460" y="113"/>
                    <a:pt x="1460" y="113"/>
                    <a:pt x="1460" y="113"/>
                  </a:cubicBezTo>
                  <a:cubicBezTo>
                    <a:pt x="1458" y="101"/>
                    <a:pt x="1458" y="101"/>
                    <a:pt x="1458" y="101"/>
                  </a:cubicBezTo>
                  <a:cubicBezTo>
                    <a:pt x="1446" y="103"/>
                    <a:pt x="1446" y="103"/>
                    <a:pt x="1446" y="103"/>
                  </a:cubicBezTo>
                  <a:cubicBezTo>
                    <a:pt x="1455" y="94"/>
                    <a:pt x="1455" y="94"/>
                    <a:pt x="1455" y="94"/>
                  </a:cubicBezTo>
                  <a:cubicBezTo>
                    <a:pt x="1451" y="92"/>
                    <a:pt x="1451" y="92"/>
                    <a:pt x="1451" y="92"/>
                  </a:cubicBezTo>
                  <a:cubicBezTo>
                    <a:pt x="1452" y="84"/>
                    <a:pt x="1452" y="84"/>
                    <a:pt x="1452" y="84"/>
                  </a:cubicBezTo>
                  <a:cubicBezTo>
                    <a:pt x="1465" y="84"/>
                    <a:pt x="1465" y="84"/>
                    <a:pt x="1465" y="84"/>
                  </a:cubicBezTo>
                  <a:cubicBezTo>
                    <a:pt x="1467" y="78"/>
                    <a:pt x="1467" y="78"/>
                    <a:pt x="1467" y="78"/>
                  </a:cubicBezTo>
                  <a:cubicBezTo>
                    <a:pt x="1476" y="80"/>
                    <a:pt x="1476" y="80"/>
                    <a:pt x="1476" y="80"/>
                  </a:cubicBezTo>
                  <a:cubicBezTo>
                    <a:pt x="1478" y="73"/>
                    <a:pt x="1478" y="73"/>
                    <a:pt x="1478" y="73"/>
                  </a:cubicBezTo>
                  <a:cubicBezTo>
                    <a:pt x="1486" y="61"/>
                    <a:pt x="1486" y="61"/>
                    <a:pt x="1486" y="61"/>
                  </a:cubicBezTo>
                  <a:cubicBezTo>
                    <a:pt x="1486" y="61"/>
                    <a:pt x="1489" y="70"/>
                    <a:pt x="1495" y="67"/>
                  </a:cubicBezTo>
                  <a:cubicBezTo>
                    <a:pt x="1500" y="65"/>
                    <a:pt x="1490" y="53"/>
                    <a:pt x="1490" y="53"/>
                  </a:cubicBezTo>
                  <a:cubicBezTo>
                    <a:pt x="1505" y="40"/>
                    <a:pt x="1505" y="40"/>
                    <a:pt x="1505" y="40"/>
                  </a:cubicBezTo>
                  <a:cubicBezTo>
                    <a:pt x="1501" y="33"/>
                    <a:pt x="1501" y="33"/>
                    <a:pt x="1501" y="33"/>
                  </a:cubicBezTo>
                  <a:cubicBezTo>
                    <a:pt x="1509" y="30"/>
                    <a:pt x="1509" y="30"/>
                    <a:pt x="1509" y="30"/>
                  </a:cubicBezTo>
                  <a:cubicBezTo>
                    <a:pt x="1515" y="18"/>
                    <a:pt x="1515" y="18"/>
                    <a:pt x="1515" y="18"/>
                  </a:cubicBezTo>
                  <a:cubicBezTo>
                    <a:pt x="1515" y="18"/>
                    <a:pt x="1521" y="18"/>
                    <a:pt x="1522" y="15"/>
                  </a:cubicBezTo>
                  <a:cubicBezTo>
                    <a:pt x="1524" y="12"/>
                    <a:pt x="1519" y="9"/>
                    <a:pt x="1519" y="9"/>
                  </a:cubicBezTo>
                  <a:cubicBezTo>
                    <a:pt x="1525" y="0"/>
                    <a:pt x="1525" y="0"/>
                    <a:pt x="1525" y="0"/>
                  </a:cubicBezTo>
                  <a:cubicBezTo>
                    <a:pt x="235" y="0"/>
                    <a:pt x="235" y="0"/>
                    <a:pt x="235" y="0"/>
                  </a:cubicBezTo>
                  <a:cubicBezTo>
                    <a:pt x="236" y="1"/>
                    <a:pt x="236" y="1"/>
                    <a:pt x="236" y="1"/>
                  </a:cubicBezTo>
                  <a:cubicBezTo>
                    <a:pt x="240" y="10"/>
                    <a:pt x="235" y="25"/>
                    <a:pt x="235" y="25"/>
                  </a:cubicBezTo>
                  <a:cubicBezTo>
                    <a:pt x="236" y="29"/>
                    <a:pt x="236" y="29"/>
                    <a:pt x="236" y="29"/>
                  </a:cubicBezTo>
                  <a:cubicBezTo>
                    <a:pt x="227" y="35"/>
                    <a:pt x="227" y="35"/>
                    <a:pt x="227" y="35"/>
                  </a:cubicBezTo>
                  <a:cubicBezTo>
                    <a:pt x="248" y="49"/>
                    <a:pt x="248" y="49"/>
                    <a:pt x="248" y="49"/>
                  </a:cubicBezTo>
                  <a:cubicBezTo>
                    <a:pt x="259" y="51"/>
                    <a:pt x="259" y="51"/>
                    <a:pt x="259" y="51"/>
                  </a:cubicBezTo>
                  <a:cubicBezTo>
                    <a:pt x="275" y="59"/>
                    <a:pt x="275" y="59"/>
                    <a:pt x="275" y="59"/>
                  </a:cubicBezTo>
                  <a:cubicBezTo>
                    <a:pt x="278" y="67"/>
                    <a:pt x="278" y="67"/>
                    <a:pt x="278" y="67"/>
                  </a:cubicBezTo>
                  <a:cubicBezTo>
                    <a:pt x="278" y="67"/>
                    <a:pt x="290" y="67"/>
                    <a:pt x="291" y="73"/>
                  </a:cubicBezTo>
                  <a:cubicBezTo>
                    <a:pt x="291" y="79"/>
                    <a:pt x="289" y="103"/>
                    <a:pt x="287" y="107"/>
                  </a:cubicBezTo>
                  <a:cubicBezTo>
                    <a:pt x="284" y="115"/>
                    <a:pt x="284" y="115"/>
                    <a:pt x="284" y="115"/>
                  </a:cubicBezTo>
                  <a:cubicBezTo>
                    <a:pt x="284" y="115"/>
                    <a:pt x="275" y="128"/>
                    <a:pt x="272" y="140"/>
                  </a:cubicBezTo>
                  <a:cubicBezTo>
                    <a:pt x="269" y="151"/>
                    <a:pt x="261" y="171"/>
                    <a:pt x="258" y="176"/>
                  </a:cubicBezTo>
                  <a:cubicBezTo>
                    <a:pt x="255" y="182"/>
                    <a:pt x="250" y="195"/>
                    <a:pt x="250" y="195"/>
                  </a:cubicBezTo>
                  <a:cubicBezTo>
                    <a:pt x="237" y="209"/>
                    <a:pt x="237" y="209"/>
                    <a:pt x="237" y="209"/>
                  </a:cubicBezTo>
                  <a:cubicBezTo>
                    <a:pt x="236" y="218"/>
                    <a:pt x="236" y="218"/>
                    <a:pt x="236" y="218"/>
                  </a:cubicBezTo>
                  <a:cubicBezTo>
                    <a:pt x="232" y="221"/>
                    <a:pt x="232" y="221"/>
                    <a:pt x="232" y="221"/>
                  </a:cubicBezTo>
                  <a:cubicBezTo>
                    <a:pt x="221" y="236"/>
                    <a:pt x="221" y="236"/>
                    <a:pt x="221" y="236"/>
                  </a:cubicBezTo>
                  <a:cubicBezTo>
                    <a:pt x="213" y="252"/>
                    <a:pt x="213" y="252"/>
                    <a:pt x="213" y="252"/>
                  </a:cubicBezTo>
                  <a:cubicBezTo>
                    <a:pt x="213" y="253"/>
                    <a:pt x="213" y="253"/>
                    <a:pt x="213" y="253"/>
                  </a:cubicBezTo>
                  <a:cubicBezTo>
                    <a:pt x="216" y="254"/>
                    <a:pt x="216" y="254"/>
                    <a:pt x="216" y="254"/>
                  </a:cubicBezTo>
                  <a:cubicBezTo>
                    <a:pt x="225" y="252"/>
                    <a:pt x="225" y="252"/>
                    <a:pt x="225" y="252"/>
                  </a:cubicBezTo>
                  <a:cubicBezTo>
                    <a:pt x="231" y="243"/>
                    <a:pt x="231" y="243"/>
                    <a:pt x="231" y="243"/>
                  </a:cubicBezTo>
                  <a:cubicBezTo>
                    <a:pt x="235" y="239"/>
                    <a:pt x="235" y="239"/>
                    <a:pt x="235" y="239"/>
                  </a:cubicBezTo>
                  <a:cubicBezTo>
                    <a:pt x="235" y="239"/>
                    <a:pt x="236" y="234"/>
                    <a:pt x="238" y="235"/>
                  </a:cubicBezTo>
                  <a:cubicBezTo>
                    <a:pt x="241" y="236"/>
                    <a:pt x="239" y="239"/>
                    <a:pt x="239" y="239"/>
                  </a:cubicBezTo>
                  <a:cubicBezTo>
                    <a:pt x="242" y="253"/>
                    <a:pt x="242" y="253"/>
                    <a:pt x="242" y="253"/>
                  </a:cubicBezTo>
                  <a:cubicBezTo>
                    <a:pt x="235" y="248"/>
                    <a:pt x="235" y="248"/>
                    <a:pt x="235" y="248"/>
                  </a:cubicBezTo>
                  <a:cubicBezTo>
                    <a:pt x="234" y="249"/>
                    <a:pt x="234" y="249"/>
                    <a:pt x="234" y="249"/>
                  </a:cubicBezTo>
                  <a:cubicBezTo>
                    <a:pt x="241" y="257"/>
                    <a:pt x="241" y="257"/>
                    <a:pt x="241" y="257"/>
                  </a:cubicBezTo>
                  <a:cubicBezTo>
                    <a:pt x="246" y="259"/>
                    <a:pt x="246" y="259"/>
                    <a:pt x="246" y="259"/>
                  </a:cubicBezTo>
                  <a:cubicBezTo>
                    <a:pt x="256" y="267"/>
                    <a:pt x="256" y="267"/>
                    <a:pt x="256" y="267"/>
                  </a:cubicBezTo>
                  <a:cubicBezTo>
                    <a:pt x="256" y="267"/>
                    <a:pt x="260" y="269"/>
                    <a:pt x="269" y="266"/>
                  </a:cubicBezTo>
                  <a:cubicBezTo>
                    <a:pt x="276" y="262"/>
                    <a:pt x="281" y="257"/>
                    <a:pt x="286" y="261"/>
                  </a:cubicBezTo>
                  <a:cubicBezTo>
                    <a:pt x="291" y="265"/>
                    <a:pt x="292" y="269"/>
                    <a:pt x="292" y="269"/>
                  </a:cubicBezTo>
                  <a:cubicBezTo>
                    <a:pt x="301" y="270"/>
                    <a:pt x="301" y="270"/>
                    <a:pt x="301" y="270"/>
                  </a:cubicBezTo>
                  <a:cubicBezTo>
                    <a:pt x="299" y="278"/>
                    <a:pt x="299" y="278"/>
                    <a:pt x="299" y="278"/>
                  </a:cubicBezTo>
                  <a:cubicBezTo>
                    <a:pt x="267" y="275"/>
                    <a:pt x="267" y="275"/>
                    <a:pt x="267" y="275"/>
                  </a:cubicBezTo>
                  <a:cubicBezTo>
                    <a:pt x="261" y="281"/>
                    <a:pt x="261" y="281"/>
                    <a:pt x="261" y="281"/>
                  </a:cubicBezTo>
                  <a:cubicBezTo>
                    <a:pt x="261" y="281"/>
                    <a:pt x="270" y="287"/>
                    <a:pt x="262" y="290"/>
                  </a:cubicBezTo>
                  <a:cubicBezTo>
                    <a:pt x="255" y="294"/>
                    <a:pt x="249" y="290"/>
                    <a:pt x="249" y="290"/>
                  </a:cubicBezTo>
                  <a:cubicBezTo>
                    <a:pt x="243" y="294"/>
                    <a:pt x="243" y="294"/>
                    <a:pt x="243" y="294"/>
                  </a:cubicBezTo>
                  <a:cubicBezTo>
                    <a:pt x="243" y="294"/>
                    <a:pt x="251" y="300"/>
                    <a:pt x="245" y="302"/>
                  </a:cubicBezTo>
                  <a:cubicBezTo>
                    <a:pt x="240" y="303"/>
                    <a:pt x="236" y="296"/>
                    <a:pt x="236" y="296"/>
                  </a:cubicBezTo>
                  <a:cubicBezTo>
                    <a:pt x="234" y="299"/>
                    <a:pt x="234" y="299"/>
                    <a:pt x="234" y="299"/>
                  </a:cubicBezTo>
                  <a:cubicBezTo>
                    <a:pt x="234" y="304"/>
                    <a:pt x="234" y="304"/>
                    <a:pt x="234" y="304"/>
                  </a:cubicBezTo>
                  <a:cubicBezTo>
                    <a:pt x="239" y="310"/>
                    <a:pt x="239" y="310"/>
                    <a:pt x="239" y="310"/>
                  </a:cubicBezTo>
                  <a:cubicBezTo>
                    <a:pt x="238" y="317"/>
                    <a:pt x="238" y="317"/>
                    <a:pt x="238" y="317"/>
                  </a:cubicBezTo>
                  <a:cubicBezTo>
                    <a:pt x="244" y="322"/>
                    <a:pt x="244" y="322"/>
                    <a:pt x="244" y="322"/>
                  </a:cubicBezTo>
                  <a:cubicBezTo>
                    <a:pt x="244" y="322"/>
                    <a:pt x="238" y="326"/>
                    <a:pt x="238" y="328"/>
                  </a:cubicBezTo>
                  <a:cubicBezTo>
                    <a:pt x="238" y="329"/>
                    <a:pt x="240" y="331"/>
                    <a:pt x="240" y="331"/>
                  </a:cubicBezTo>
                  <a:cubicBezTo>
                    <a:pt x="237" y="347"/>
                    <a:pt x="237" y="347"/>
                    <a:pt x="237" y="347"/>
                  </a:cubicBezTo>
                  <a:cubicBezTo>
                    <a:pt x="237" y="347"/>
                    <a:pt x="233" y="357"/>
                    <a:pt x="232" y="359"/>
                  </a:cubicBezTo>
                  <a:cubicBezTo>
                    <a:pt x="229" y="361"/>
                    <a:pt x="226" y="364"/>
                    <a:pt x="226" y="364"/>
                  </a:cubicBezTo>
                  <a:cubicBezTo>
                    <a:pt x="226" y="364"/>
                    <a:pt x="232" y="376"/>
                    <a:pt x="235" y="382"/>
                  </a:cubicBezTo>
                  <a:cubicBezTo>
                    <a:pt x="238" y="389"/>
                    <a:pt x="239" y="399"/>
                    <a:pt x="239" y="399"/>
                  </a:cubicBezTo>
                  <a:cubicBezTo>
                    <a:pt x="239" y="399"/>
                    <a:pt x="244" y="403"/>
                    <a:pt x="244" y="406"/>
                  </a:cubicBezTo>
                  <a:cubicBezTo>
                    <a:pt x="245" y="410"/>
                    <a:pt x="245" y="413"/>
                    <a:pt x="245" y="413"/>
                  </a:cubicBezTo>
                  <a:cubicBezTo>
                    <a:pt x="245" y="413"/>
                    <a:pt x="255" y="419"/>
                    <a:pt x="255" y="421"/>
                  </a:cubicBezTo>
                  <a:cubicBezTo>
                    <a:pt x="254" y="423"/>
                    <a:pt x="245" y="425"/>
                    <a:pt x="245" y="425"/>
                  </a:cubicBezTo>
                  <a:cubicBezTo>
                    <a:pt x="245" y="425"/>
                    <a:pt x="248" y="429"/>
                    <a:pt x="248" y="431"/>
                  </a:cubicBezTo>
                  <a:cubicBezTo>
                    <a:pt x="246" y="434"/>
                    <a:pt x="243" y="434"/>
                    <a:pt x="243" y="434"/>
                  </a:cubicBezTo>
                  <a:cubicBezTo>
                    <a:pt x="242" y="440"/>
                    <a:pt x="242" y="440"/>
                    <a:pt x="242" y="440"/>
                  </a:cubicBezTo>
                  <a:cubicBezTo>
                    <a:pt x="243" y="444"/>
                    <a:pt x="243" y="444"/>
                    <a:pt x="243" y="444"/>
                  </a:cubicBezTo>
                  <a:cubicBezTo>
                    <a:pt x="246" y="443"/>
                    <a:pt x="250" y="443"/>
                    <a:pt x="250" y="443"/>
                  </a:cubicBezTo>
                  <a:cubicBezTo>
                    <a:pt x="252" y="450"/>
                    <a:pt x="252" y="450"/>
                    <a:pt x="252" y="450"/>
                  </a:cubicBezTo>
                  <a:cubicBezTo>
                    <a:pt x="252" y="450"/>
                    <a:pt x="259" y="451"/>
                    <a:pt x="261" y="452"/>
                  </a:cubicBezTo>
                  <a:cubicBezTo>
                    <a:pt x="264" y="453"/>
                    <a:pt x="267" y="456"/>
                    <a:pt x="267" y="456"/>
                  </a:cubicBezTo>
                  <a:cubicBezTo>
                    <a:pt x="267" y="467"/>
                    <a:pt x="267" y="467"/>
                    <a:pt x="267" y="467"/>
                  </a:cubicBezTo>
                  <a:cubicBezTo>
                    <a:pt x="264" y="471"/>
                    <a:pt x="264" y="471"/>
                    <a:pt x="264" y="471"/>
                  </a:cubicBezTo>
                  <a:cubicBezTo>
                    <a:pt x="266" y="475"/>
                    <a:pt x="266" y="475"/>
                    <a:pt x="266" y="475"/>
                  </a:cubicBezTo>
                  <a:cubicBezTo>
                    <a:pt x="264" y="486"/>
                    <a:pt x="264" y="486"/>
                    <a:pt x="264" y="486"/>
                  </a:cubicBezTo>
                  <a:cubicBezTo>
                    <a:pt x="264" y="486"/>
                    <a:pt x="269" y="483"/>
                    <a:pt x="272" y="483"/>
                  </a:cubicBezTo>
                  <a:cubicBezTo>
                    <a:pt x="274" y="483"/>
                    <a:pt x="276" y="486"/>
                    <a:pt x="276" y="486"/>
                  </a:cubicBezTo>
                  <a:cubicBezTo>
                    <a:pt x="274" y="491"/>
                    <a:pt x="274" y="491"/>
                    <a:pt x="274" y="491"/>
                  </a:cubicBezTo>
                  <a:cubicBezTo>
                    <a:pt x="282" y="493"/>
                    <a:pt x="282" y="493"/>
                    <a:pt x="282" y="493"/>
                  </a:cubicBezTo>
                  <a:cubicBezTo>
                    <a:pt x="283" y="498"/>
                    <a:pt x="283" y="498"/>
                    <a:pt x="283" y="498"/>
                  </a:cubicBezTo>
                  <a:cubicBezTo>
                    <a:pt x="286" y="499"/>
                    <a:pt x="286" y="499"/>
                    <a:pt x="286" y="499"/>
                  </a:cubicBezTo>
                  <a:cubicBezTo>
                    <a:pt x="289" y="508"/>
                    <a:pt x="289" y="508"/>
                    <a:pt x="289" y="508"/>
                  </a:cubicBezTo>
                  <a:cubicBezTo>
                    <a:pt x="291" y="514"/>
                    <a:pt x="291" y="514"/>
                    <a:pt x="291" y="514"/>
                  </a:cubicBezTo>
                  <a:cubicBezTo>
                    <a:pt x="293" y="515"/>
                    <a:pt x="293" y="515"/>
                    <a:pt x="293" y="515"/>
                  </a:cubicBezTo>
                  <a:cubicBezTo>
                    <a:pt x="293" y="515"/>
                    <a:pt x="294" y="522"/>
                    <a:pt x="292" y="526"/>
                  </a:cubicBezTo>
                  <a:cubicBezTo>
                    <a:pt x="291" y="526"/>
                    <a:pt x="291" y="526"/>
                    <a:pt x="291" y="527"/>
                  </a:cubicBezTo>
                  <a:cubicBezTo>
                    <a:pt x="293" y="527"/>
                    <a:pt x="295" y="529"/>
                    <a:pt x="298" y="529"/>
                  </a:cubicBezTo>
                  <a:cubicBezTo>
                    <a:pt x="301" y="529"/>
                    <a:pt x="307" y="524"/>
                    <a:pt x="313" y="525"/>
                  </a:cubicBezTo>
                  <a:cubicBezTo>
                    <a:pt x="318" y="526"/>
                    <a:pt x="310" y="534"/>
                    <a:pt x="317" y="535"/>
                  </a:cubicBezTo>
                  <a:cubicBezTo>
                    <a:pt x="322" y="536"/>
                    <a:pt x="321" y="530"/>
                    <a:pt x="323" y="529"/>
                  </a:cubicBezTo>
                  <a:cubicBezTo>
                    <a:pt x="324" y="526"/>
                    <a:pt x="338" y="524"/>
                    <a:pt x="343" y="529"/>
                  </a:cubicBezTo>
                  <a:cubicBezTo>
                    <a:pt x="349" y="533"/>
                    <a:pt x="337" y="542"/>
                    <a:pt x="348" y="544"/>
                  </a:cubicBezTo>
                  <a:cubicBezTo>
                    <a:pt x="357" y="544"/>
                    <a:pt x="351" y="536"/>
                    <a:pt x="351" y="536"/>
                  </a:cubicBezTo>
                  <a:cubicBezTo>
                    <a:pt x="351" y="536"/>
                    <a:pt x="357" y="534"/>
                    <a:pt x="365" y="531"/>
                  </a:cubicBezTo>
                  <a:cubicBezTo>
                    <a:pt x="371" y="527"/>
                    <a:pt x="379" y="527"/>
                    <a:pt x="384" y="532"/>
                  </a:cubicBezTo>
                  <a:cubicBezTo>
                    <a:pt x="390" y="535"/>
                    <a:pt x="396" y="532"/>
                    <a:pt x="402" y="538"/>
                  </a:cubicBezTo>
                  <a:cubicBezTo>
                    <a:pt x="409" y="545"/>
                    <a:pt x="401" y="554"/>
                    <a:pt x="401" y="554"/>
                  </a:cubicBezTo>
                  <a:cubicBezTo>
                    <a:pt x="413" y="570"/>
                    <a:pt x="413" y="570"/>
                    <a:pt x="413" y="570"/>
                  </a:cubicBezTo>
                  <a:cubicBezTo>
                    <a:pt x="411" y="588"/>
                    <a:pt x="411" y="588"/>
                    <a:pt x="411" y="588"/>
                  </a:cubicBezTo>
                  <a:cubicBezTo>
                    <a:pt x="411" y="588"/>
                    <a:pt x="422" y="590"/>
                    <a:pt x="429" y="594"/>
                  </a:cubicBezTo>
                  <a:cubicBezTo>
                    <a:pt x="435" y="597"/>
                    <a:pt x="426" y="604"/>
                    <a:pt x="426" y="604"/>
                  </a:cubicBezTo>
                  <a:cubicBezTo>
                    <a:pt x="434" y="606"/>
                    <a:pt x="434" y="606"/>
                    <a:pt x="434" y="606"/>
                  </a:cubicBezTo>
                  <a:cubicBezTo>
                    <a:pt x="434" y="606"/>
                    <a:pt x="435" y="611"/>
                    <a:pt x="437" y="615"/>
                  </a:cubicBezTo>
                  <a:cubicBezTo>
                    <a:pt x="438" y="619"/>
                    <a:pt x="456" y="620"/>
                    <a:pt x="456" y="620"/>
                  </a:cubicBezTo>
                  <a:cubicBezTo>
                    <a:pt x="456" y="620"/>
                    <a:pt x="462" y="621"/>
                    <a:pt x="465" y="625"/>
                  </a:cubicBezTo>
                  <a:cubicBezTo>
                    <a:pt x="468" y="628"/>
                    <a:pt x="466" y="641"/>
                    <a:pt x="466" y="641"/>
                  </a:cubicBezTo>
                  <a:cubicBezTo>
                    <a:pt x="479" y="637"/>
                    <a:pt x="479" y="637"/>
                    <a:pt x="479" y="637"/>
                  </a:cubicBezTo>
                  <a:cubicBezTo>
                    <a:pt x="495" y="639"/>
                    <a:pt x="495" y="639"/>
                    <a:pt x="495" y="639"/>
                  </a:cubicBezTo>
                  <a:cubicBezTo>
                    <a:pt x="490" y="646"/>
                    <a:pt x="490" y="646"/>
                    <a:pt x="490" y="646"/>
                  </a:cubicBezTo>
                  <a:cubicBezTo>
                    <a:pt x="510" y="655"/>
                    <a:pt x="510" y="655"/>
                    <a:pt x="510" y="655"/>
                  </a:cubicBezTo>
                  <a:cubicBezTo>
                    <a:pt x="511" y="660"/>
                    <a:pt x="511" y="660"/>
                    <a:pt x="511" y="660"/>
                  </a:cubicBezTo>
                  <a:cubicBezTo>
                    <a:pt x="500" y="664"/>
                    <a:pt x="500" y="664"/>
                    <a:pt x="500" y="664"/>
                  </a:cubicBezTo>
                  <a:cubicBezTo>
                    <a:pt x="502" y="669"/>
                    <a:pt x="502" y="669"/>
                    <a:pt x="502" y="669"/>
                  </a:cubicBezTo>
                  <a:cubicBezTo>
                    <a:pt x="502" y="669"/>
                    <a:pt x="499" y="677"/>
                    <a:pt x="490" y="681"/>
                  </a:cubicBezTo>
                  <a:cubicBezTo>
                    <a:pt x="481" y="687"/>
                    <a:pt x="472" y="679"/>
                    <a:pt x="472" y="679"/>
                  </a:cubicBezTo>
                  <a:cubicBezTo>
                    <a:pt x="461" y="682"/>
                    <a:pt x="461" y="682"/>
                    <a:pt x="461" y="682"/>
                  </a:cubicBezTo>
                  <a:cubicBezTo>
                    <a:pt x="462" y="690"/>
                    <a:pt x="462" y="690"/>
                    <a:pt x="462" y="690"/>
                  </a:cubicBezTo>
                  <a:cubicBezTo>
                    <a:pt x="459" y="697"/>
                    <a:pt x="459" y="697"/>
                    <a:pt x="459" y="697"/>
                  </a:cubicBezTo>
                  <a:cubicBezTo>
                    <a:pt x="459" y="697"/>
                    <a:pt x="467" y="699"/>
                    <a:pt x="472" y="704"/>
                  </a:cubicBezTo>
                  <a:cubicBezTo>
                    <a:pt x="479" y="709"/>
                    <a:pt x="477" y="715"/>
                    <a:pt x="477" y="715"/>
                  </a:cubicBezTo>
                  <a:cubicBezTo>
                    <a:pt x="477" y="715"/>
                    <a:pt x="479" y="716"/>
                    <a:pt x="481" y="720"/>
                  </a:cubicBezTo>
                  <a:cubicBezTo>
                    <a:pt x="484" y="724"/>
                    <a:pt x="485" y="736"/>
                    <a:pt x="485" y="736"/>
                  </a:cubicBezTo>
                  <a:cubicBezTo>
                    <a:pt x="489" y="739"/>
                    <a:pt x="489" y="739"/>
                    <a:pt x="489" y="739"/>
                  </a:cubicBezTo>
                  <a:cubicBezTo>
                    <a:pt x="493" y="739"/>
                    <a:pt x="500" y="740"/>
                    <a:pt x="503" y="737"/>
                  </a:cubicBezTo>
                  <a:cubicBezTo>
                    <a:pt x="508" y="734"/>
                    <a:pt x="507" y="719"/>
                    <a:pt x="507" y="719"/>
                  </a:cubicBezTo>
                  <a:cubicBezTo>
                    <a:pt x="526" y="719"/>
                    <a:pt x="526" y="719"/>
                    <a:pt x="526" y="719"/>
                  </a:cubicBezTo>
                  <a:cubicBezTo>
                    <a:pt x="529" y="719"/>
                    <a:pt x="529" y="719"/>
                    <a:pt x="529" y="719"/>
                  </a:cubicBezTo>
                  <a:cubicBezTo>
                    <a:pt x="533" y="718"/>
                    <a:pt x="539" y="706"/>
                    <a:pt x="539" y="706"/>
                  </a:cubicBezTo>
                  <a:cubicBezTo>
                    <a:pt x="552" y="706"/>
                    <a:pt x="552" y="706"/>
                    <a:pt x="552" y="706"/>
                  </a:cubicBezTo>
                  <a:cubicBezTo>
                    <a:pt x="552" y="706"/>
                    <a:pt x="552" y="700"/>
                    <a:pt x="560" y="699"/>
                  </a:cubicBezTo>
                  <a:cubicBezTo>
                    <a:pt x="568" y="699"/>
                    <a:pt x="567" y="705"/>
                    <a:pt x="567" y="705"/>
                  </a:cubicBezTo>
                  <a:cubicBezTo>
                    <a:pt x="576" y="706"/>
                    <a:pt x="576" y="706"/>
                    <a:pt x="576" y="706"/>
                  </a:cubicBezTo>
                  <a:cubicBezTo>
                    <a:pt x="576" y="706"/>
                    <a:pt x="576" y="713"/>
                    <a:pt x="580" y="719"/>
                  </a:cubicBezTo>
                  <a:cubicBezTo>
                    <a:pt x="584" y="724"/>
                    <a:pt x="596" y="725"/>
                    <a:pt x="599" y="729"/>
                  </a:cubicBezTo>
                  <a:cubicBezTo>
                    <a:pt x="602" y="735"/>
                    <a:pt x="584" y="739"/>
                    <a:pt x="584" y="739"/>
                  </a:cubicBezTo>
                  <a:cubicBezTo>
                    <a:pt x="584" y="739"/>
                    <a:pt x="587" y="740"/>
                    <a:pt x="592" y="744"/>
                  </a:cubicBezTo>
                  <a:cubicBezTo>
                    <a:pt x="597" y="747"/>
                    <a:pt x="595" y="755"/>
                    <a:pt x="595" y="755"/>
                  </a:cubicBezTo>
                  <a:cubicBezTo>
                    <a:pt x="600" y="755"/>
                    <a:pt x="600" y="755"/>
                    <a:pt x="600" y="755"/>
                  </a:cubicBezTo>
                  <a:cubicBezTo>
                    <a:pt x="599" y="762"/>
                    <a:pt x="599" y="762"/>
                    <a:pt x="599" y="762"/>
                  </a:cubicBezTo>
                  <a:cubicBezTo>
                    <a:pt x="613" y="759"/>
                    <a:pt x="613" y="759"/>
                    <a:pt x="613" y="759"/>
                  </a:cubicBezTo>
                  <a:cubicBezTo>
                    <a:pt x="619" y="763"/>
                    <a:pt x="619" y="763"/>
                    <a:pt x="619" y="763"/>
                  </a:cubicBezTo>
                  <a:cubicBezTo>
                    <a:pt x="619" y="763"/>
                    <a:pt x="629" y="753"/>
                    <a:pt x="634" y="753"/>
                  </a:cubicBezTo>
                  <a:cubicBezTo>
                    <a:pt x="639" y="753"/>
                    <a:pt x="639" y="762"/>
                    <a:pt x="639" y="762"/>
                  </a:cubicBezTo>
                  <a:cubicBezTo>
                    <a:pt x="645" y="758"/>
                    <a:pt x="645" y="758"/>
                    <a:pt x="645" y="758"/>
                  </a:cubicBezTo>
                  <a:cubicBezTo>
                    <a:pt x="645" y="758"/>
                    <a:pt x="649" y="759"/>
                    <a:pt x="650" y="759"/>
                  </a:cubicBezTo>
                  <a:cubicBezTo>
                    <a:pt x="651" y="759"/>
                    <a:pt x="648" y="767"/>
                    <a:pt x="648" y="767"/>
                  </a:cubicBezTo>
                  <a:cubicBezTo>
                    <a:pt x="661" y="783"/>
                    <a:pt x="661" y="783"/>
                    <a:pt x="661" y="783"/>
                  </a:cubicBezTo>
                  <a:cubicBezTo>
                    <a:pt x="659" y="788"/>
                    <a:pt x="659" y="788"/>
                    <a:pt x="659" y="788"/>
                  </a:cubicBezTo>
                  <a:cubicBezTo>
                    <a:pt x="659" y="788"/>
                    <a:pt x="675" y="800"/>
                    <a:pt x="680" y="795"/>
                  </a:cubicBezTo>
                  <a:cubicBezTo>
                    <a:pt x="686" y="791"/>
                    <a:pt x="687" y="789"/>
                    <a:pt x="693" y="788"/>
                  </a:cubicBezTo>
                  <a:cubicBezTo>
                    <a:pt x="698" y="787"/>
                    <a:pt x="698" y="794"/>
                    <a:pt x="701" y="794"/>
                  </a:cubicBezTo>
                  <a:cubicBezTo>
                    <a:pt x="704" y="794"/>
                    <a:pt x="704" y="790"/>
                    <a:pt x="704" y="790"/>
                  </a:cubicBezTo>
                  <a:cubicBezTo>
                    <a:pt x="711" y="790"/>
                    <a:pt x="711" y="790"/>
                    <a:pt x="711" y="790"/>
                  </a:cubicBezTo>
                  <a:cubicBezTo>
                    <a:pt x="712" y="795"/>
                    <a:pt x="712" y="795"/>
                    <a:pt x="712" y="795"/>
                  </a:cubicBezTo>
                  <a:cubicBezTo>
                    <a:pt x="717" y="797"/>
                    <a:pt x="717" y="797"/>
                    <a:pt x="717" y="797"/>
                  </a:cubicBezTo>
                  <a:cubicBezTo>
                    <a:pt x="717" y="797"/>
                    <a:pt x="720" y="790"/>
                    <a:pt x="721" y="786"/>
                  </a:cubicBezTo>
                  <a:cubicBezTo>
                    <a:pt x="723" y="783"/>
                    <a:pt x="734" y="779"/>
                    <a:pt x="734" y="779"/>
                  </a:cubicBezTo>
                  <a:cubicBezTo>
                    <a:pt x="744" y="768"/>
                    <a:pt x="744" y="768"/>
                    <a:pt x="744" y="768"/>
                  </a:cubicBezTo>
                  <a:cubicBezTo>
                    <a:pt x="748" y="773"/>
                    <a:pt x="748" y="773"/>
                    <a:pt x="748" y="773"/>
                  </a:cubicBezTo>
                  <a:cubicBezTo>
                    <a:pt x="753" y="774"/>
                    <a:pt x="753" y="774"/>
                    <a:pt x="753" y="774"/>
                  </a:cubicBezTo>
                  <a:cubicBezTo>
                    <a:pt x="754" y="778"/>
                    <a:pt x="754" y="778"/>
                    <a:pt x="754" y="778"/>
                  </a:cubicBezTo>
                  <a:cubicBezTo>
                    <a:pt x="764" y="788"/>
                    <a:pt x="764" y="788"/>
                    <a:pt x="764" y="788"/>
                  </a:cubicBezTo>
                  <a:cubicBezTo>
                    <a:pt x="774" y="788"/>
                    <a:pt x="774" y="788"/>
                    <a:pt x="774" y="788"/>
                  </a:cubicBezTo>
                  <a:cubicBezTo>
                    <a:pt x="779" y="791"/>
                    <a:pt x="779" y="791"/>
                    <a:pt x="779" y="791"/>
                  </a:cubicBezTo>
                  <a:cubicBezTo>
                    <a:pt x="782" y="788"/>
                    <a:pt x="782" y="788"/>
                    <a:pt x="782" y="788"/>
                  </a:cubicBezTo>
                  <a:cubicBezTo>
                    <a:pt x="782" y="778"/>
                    <a:pt x="782" y="778"/>
                    <a:pt x="782" y="778"/>
                  </a:cubicBezTo>
                  <a:cubicBezTo>
                    <a:pt x="797" y="783"/>
                    <a:pt x="797" y="783"/>
                    <a:pt x="797" y="783"/>
                  </a:cubicBezTo>
                  <a:cubicBezTo>
                    <a:pt x="801" y="777"/>
                    <a:pt x="801" y="777"/>
                    <a:pt x="801" y="777"/>
                  </a:cubicBezTo>
                  <a:cubicBezTo>
                    <a:pt x="811" y="783"/>
                    <a:pt x="811" y="783"/>
                    <a:pt x="811" y="783"/>
                  </a:cubicBezTo>
                  <a:cubicBezTo>
                    <a:pt x="819" y="783"/>
                    <a:pt x="819" y="783"/>
                    <a:pt x="819" y="783"/>
                  </a:cubicBezTo>
                  <a:cubicBezTo>
                    <a:pt x="821" y="775"/>
                    <a:pt x="821" y="775"/>
                    <a:pt x="821" y="775"/>
                  </a:cubicBezTo>
                  <a:cubicBezTo>
                    <a:pt x="826" y="774"/>
                    <a:pt x="826" y="774"/>
                    <a:pt x="826" y="774"/>
                  </a:cubicBezTo>
                  <a:cubicBezTo>
                    <a:pt x="826" y="774"/>
                    <a:pt x="829" y="778"/>
                    <a:pt x="830" y="781"/>
                  </a:cubicBezTo>
                  <a:cubicBezTo>
                    <a:pt x="831" y="783"/>
                    <a:pt x="836" y="782"/>
                    <a:pt x="836" y="782"/>
                  </a:cubicBezTo>
                  <a:cubicBezTo>
                    <a:pt x="838" y="778"/>
                    <a:pt x="838" y="778"/>
                    <a:pt x="838" y="778"/>
                  </a:cubicBezTo>
                  <a:cubicBezTo>
                    <a:pt x="845" y="778"/>
                    <a:pt x="845" y="778"/>
                    <a:pt x="845" y="778"/>
                  </a:cubicBezTo>
                  <a:cubicBezTo>
                    <a:pt x="845" y="778"/>
                    <a:pt x="847" y="782"/>
                    <a:pt x="851" y="784"/>
                  </a:cubicBezTo>
                  <a:cubicBezTo>
                    <a:pt x="856" y="786"/>
                    <a:pt x="862" y="784"/>
                    <a:pt x="862" y="784"/>
                  </a:cubicBezTo>
                  <a:cubicBezTo>
                    <a:pt x="864" y="777"/>
                    <a:pt x="864" y="777"/>
                    <a:pt x="864" y="777"/>
                  </a:cubicBezTo>
                  <a:cubicBezTo>
                    <a:pt x="870" y="777"/>
                    <a:pt x="870" y="777"/>
                    <a:pt x="870" y="777"/>
                  </a:cubicBezTo>
                  <a:cubicBezTo>
                    <a:pt x="870" y="788"/>
                    <a:pt x="870" y="788"/>
                    <a:pt x="870" y="788"/>
                  </a:cubicBezTo>
                  <a:cubicBezTo>
                    <a:pt x="870" y="788"/>
                    <a:pt x="876" y="791"/>
                    <a:pt x="879" y="800"/>
                  </a:cubicBezTo>
                  <a:cubicBezTo>
                    <a:pt x="881" y="808"/>
                    <a:pt x="868" y="818"/>
                    <a:pt x="868" y="818"/>
                  </a:cubicBezTo>
                  <a:cubicBezTo>
                    <a:pt x="868" y="824"/>
                    <a:pt x="868" y="824"/>
                    <a:pt x="868" y="824"/>
                  </a:cubicBezTo>
                  <a:cubicBezTo>
                    <a:pt x="885" y="823"/>
                    <a:pt x="885" y="823"/>
                    <a:pt x="885" y="823"/>
                  </a:cubicBezTo>
                  <a:cubicBezTo>
                    <a:pt x="885" y="828"/>
                    <a:pt x="885" y="828"/>
                    <a:pt x="885" y="828"/>
                  </a:cubicBezTo>
                  <a:cubicBezTo>
                    <a:pt x="876" y="831"/>
                    <a:pt x="876" y="831"/>
                    <a:pt x="876" y="831"/>
                  </a:cubicBezTo>
                  <a:cubicBezTo>
                    <a:pt x="876" y="846"/>
                    <a:pt x="876" y="846"/>
                    <a:pt x="876" y="846"/>
                  </a:cubicBezTo>
                  <a:cubicBezTo>
                    <a:pt x="876" y="846"/>
                    <a:pt x="882" y="845"/>
                    <a:pt x="889" y="849"/>
                  </a:cubicBezTo>
                  <a:cubicBezTo>
                    <a:pt x="896" y="853"/>
                    <a:pt x="892" y="861"/>
                    <a:pt x="892" y="861"/>
                  </a:cubicBezTo>
                  <a:cubicBezTo>
                    <a:pt x="897" y="862"/>
                    <a:pt x="897" y="862"/>
                    <a:pt x="897" y="862"/>
                  </a:cubicBezTo>
                  <a:cubicBezTo>
                    <a:pt x="898" y="876"/>
                    <a:pt x="898" y="876"/>
                    <a:pt x="898" y="876"/>
                  </a:cubicBezTo>
                  <a:cubicBezTo>
                    <a:pt x="895" y="879"/>
                    <a:pt x="895" y="879"/>
                    <a:pt x="895" y="879"/>
                  </a:cubicBezTo>
                  <a:cubicBezTo>
                    <a:pt x="895" y="879"/>
                    <a:pt x="900" y="883"/>
                    <a:pt x="900" y="889"/>
                  </a:cubicBezTo>
                  <a:cubicBezTo>
                    <a:pt x="901" y="896"/>
                    <a:pt x="874" y="899"/>
                    <a:pt x="866" y="901"/>
                  </a:cubicBezTo>
                  <a:cubicBezTo>
                    <a:pt x="859" y="904"/>
                    <a:pt x="860" y="909"/>
                    <a:pt x="861" y="913"/>
                  </a:cubicBezTo>
                  <a:cubicBezTo>
                    <a:pt x="861" y="916"/>
                    <a:pt x="856" y="919"/>
                    <a:pt x="849" y="923"/>
                  </a:cubicBezTo>
                  <a:cubicBezTo>
                    <a:pt x="843" y="926"/>
                    <a:pt x="843" y="939"/>
                    <a:pt x="847" y="945"/>
                  </a:cubicBezTo>
                  <a:cubicBezTo>
                    <a:pt x="850" y="950"/>
                    <a:pt x="852" y="955"/>
                    <a:pt x="852" y="958"/>
                  </a:cubicBezTo>
                  <a:cubicBezTo>
                    <a:pt x="870" y="954"/>
                    <a:pt x="870" y="954"/>
                    <a:pt x="870" y="954"/>
                  </a:cubicBezTo>
                  <a:cubicBezTo>
                    <a:pt x="870" y="945"/>
                    <a:pt x="870" y="945"/>
                    <a:pt x="870" y="945"/>
                  </a:cubicBezTo>
                  <a:cubicBezTo>
                    <a:pt x="881" y="945"/>
                    <a:pt x="881" y="945"/>
                    <a:pt x="881" y="945"/>
                  </a:cubicBezTo>
                  <a:cubicBezTo>
                    <a:pt x="880" y="940"/>
                    <a:pt x="880" y="940"/>
                    <a:pt x="880" y="940"/>
                  </a:cubicBezTo>
                  <a:cubicBezTo>
                    <a:pt x="884" y="934"/>
                    <a:pt x="884" y="934"/>
                    <a:pt x="884" y="934"/>
                  </a:cubicBezTo>
                  <a:cubicBezTo>
                    <a:pt x="894" y="934"/>
                    <a:pt x="894" y="934"/>
                    <a:pt x="894" y="934"/>
                  </a:cubicBezTo>
                  <a:cubicBezTo>
                    <a:pt x="893" y="940"/>
                    <a:pt x="893" y="940"/>
                    <a:pt x="893" y="940"/>
                  </a:cubicBezTo>
                  <a:cubicBezTo>
                    <a:pt x="900" y="949"/>
                    <a:pt x="900" y="949"/>
                    <a:pt x="900" y="949"/>
                  </a:cubicBezTo>
                  <a:cubicBezTo>
                    <a:pt x="891" y="948"/>
                    <a:pt x="891" y="948"/>
                    <a:pt x="891" y="948"/>
                  </a:cubicBezTo>
                  <a:cubicBezTo>
                    <a:pt x="891" y="948"/>
                    <a:pt x="887" y="955"/>
                    <a:pt x="883" y="964"/>
                  </a:cubicBezTo>
                  <a:cubicBezTo>
                    <a:pt x="880" y="974"/>
                    <a:pt x="871" y="971"/>
                    <a:pt x="871" y="971"/>
                  </a:cubicBezTo>
                  <a:cubicBezTo>
                    <a:pt x="870" y="978"/>
                    <a:pt x="870" y="978"/>
                    <a:pt x="870" y="978"/>
                  </a:cubicBezTo>
                  <a:cubicBezTo>
                    <a:pt x="878" y="977"/>
                    <a:pt x="878" y="977"/>
                    <a:pt x="878" y="977"/>
                  </a:cubicBezTo>
                  <a:cubicBezTo>
                    <a:pt x="876" y="983"/>
                    <a:pt x="876" y="983"/>
                    <a:pt x="876" y="983"/>
                  </a:cubicBezTo>
                  <a:cubicBezTo>
                    <a:pt x="866" y="983"/>
                    <a:pt x="866" y="983"/>
                    <a:pt x="866" y="983"/>
                  </a:cubicBezTo>
                  <a:cubicBezTo>
                    <a:pt x="858" y="992"/>
                    <a:pt x="858" y="992"/>
                    <a:pt x="858" y="992"/>
                  </a:cubicBezTo>
                  <a:cubicBezTo>
                    <a:pt x="843" y="992"/>
                    <a:pt x="843" y="992"/>
                    <a:pt x="843" y="992"/>
                  </a:cubicBezTo>
                  <a:cubicBezTo>
                    <a:pt x="855" y="1009"/>
                    <a:pt x="855" y="1009"/>
                    <a:pt x="855" y="1009"/>
                  </a:cubicBezTo>
                  <a:cubicBezTo>
                    <a:pt x="855" y="1009"/>
                    <a:pt x="862" y="1005"/>
                    <a:pt x="867" y="1005"/>
                  </a:cubicBezTo>
                  <a:cubicBezTo>
                    <a:pt x="874" y="1005"/>
                    <a:pt x="876" y="1014"/>
                    <a:pt x="876" y="1014"/>
                  </a:cubicBezTo>
                  <a:cubicBezTo>
                    <a:pt x="876" y="1014"/>
                    <a:pt x="893" y="1012"/>
                    <a:pt x="894" y="1020"/>
                  </a:cubicBezTo>
                  <a:cubicBezTo>
                    <a:pt x="895" y="1026"/>
                    <a:pt x="880" y="1019"/>
                    <a:pt x="880" y="1019"/>
                  </a:cubicBezTo>
                  <a:cubicBezTo>
                    <a:pt x="877" y="1033"/>
                    <a:pt x="877" y="1033"/>
                    <a:pt x="877" y="1033"/>
                  </a:cubicBezTo>
                  <a:cubicBezTo>
                    <a:pt x="873" y="1025"/>
                    <a:pt x="873" y="1025"/>
                    <a:pt x="873" y="1025"/>
                  </a:cubicBezTo>
                  <a:cubicBezTo>
                    <a:pt x="867" y="1028"/>
                    <a:pt x="867" y="1028"/>
                    <a:pt x="867" y="1028"/>
                  </a:cubicBezTo>
                  <a:cubicBezTo>
                    <a:pt x="867" y="1028"/>
                    <a:pt x="871" y="1044"/>
                    <a:pt x="871" y="1049"/>
                  </a:cubicBezTo>
                  <a:cubicBezTo>
                    <a:pt x="871" y="1053"/>
                    <a:pt x="865" y="1053"/>
                    <a:pt x="862" y="1057"/>
                  </a:cubicBezTo>
                  <a:cubicBezTo>
                    <a:pt x="859" y="1060"/>
                    <a:pt x="868" y="1068"/>
                    <a:pt x="866" y="1073"/>
                  </a:cubicBezTo>
                  <a:cubicBezTo>
                    <a:pt x="864" y="1080"/>
                    <a:pt x="859" y="1091"/>
                    <a:pt x="852" y="1092"/>
                  </a:cubicBezTo>
                  <a:cubicBezTo>
                    <a:pt x="846" y="1092"/>
                    <a:pt x="844" y="1084"/>
                    <a:pt x="844" y="1084"/>
                  </a:cubicBezTo>
                  <a:cubicBezTo>
                    <a:pt x="830" y="1085"/>
                    <a:pt x="830" y="1085"/>
                    <a:pt x="830" y="1085"/>
                  </a:cubicBezTo>
                  <a:cubicBezTo>
                    <a:pt x="831" y="1090"/>
                    <a:pt x="831" y="1090"/>
                    <a:pt x="831" y="1090"/>
                  </a:cubicBezTo>
                  <a:cubicBezTo>
                    <a:pt x="831" y="1090"/>
                    <a:pt x="841" y="1091"/>
                    <a:pt x="842" y="1093"/>
                  </a:cubicBezTo>
                  <a:cubicBezTo>
                    <a:pt x="842" y="1096"/>
                    <a:pt x="830" y="1103"/>
                    <a:pt x="830" y="1103"/>
                  </a:cubicBezTo>
                  <a:cubicBezTo>
                    <a:pt x="833" y="1108"/>
                    <a:pt x="833" y="1108"/>
                    <a:pt x="833" y="1108"/>
                  </a:cubicBezTo>
                  <a:cubicBezTo>
                    <a:pt x="847" y="1103"/>
                    <a:pt x="847" y="1103"/>
                    <a:pt x="847" y="1103"/>
                  </a:cubicBezTo>
                  <a:cubicBezTo>
                    <a:pt x="847" y="1103"/>
                    <a:pt x="841" y="1098"/>
                    <a:pt x="851" y="1097"/>
                  </a:cubicBezTo>
                  <a:cubicBezTo>
                    <a:pt x="862" y="1097"/>
                    <a:pt x="852" y="1104"/>
                    <a:pt x="852" y="1104"/>
                  </a:cubicBezTo>
                  <a:cubicBezTo>
                    <a:pt x="865" y="1107"/>
                    <a:pt x="865" y="1107"/>
                    <a:pt x="865" y="1107"/>
                  </a:cubicBezTo>
                  <a:cubicBezTo>
                    <a:pt x="873" y="1120"/>
                    <a:pt x="873" y="1120"/>
                    <a:pt x="873" y="1120"/>
                  </a:cubicBezTo>
                  <a:cubicBezTo>
                    <a:pt x="894" y="1118"/>
                    <a:pt x="894" y="1118"/>
                    <a:pt x="894" y="1118"/>
                  </a:cubicBezTo>
                  <a:cubicBezTo>
                    <a:pt x="895" y="1112"/>
                    <a:pt x="895" y="1112"/>
                    <a:pt x="895" y="1112"/>
                  </a:cubicBezTo>
                  <a:cubicBezTo>
                    <a:pt x="903" y="1118"/>
                    <a:pt x="903" y="1118"/>
                    <a:pt x="903" y="1118"/>
                  </a:cubicBezTo>
                  <a:cubicBezTo>
                    <a:pt x="908" y="1118"/>
                    <a:pt x="908" y="1118"/>
                    <a:pt x="908" y="1118"/>
                  </a:cubicBezTo>
                  <a:cubicBezTo>
                    <a:pt x="911" y="1123"/>
                    <a:pt x="911" y="1123"/>
                    <a:pt x="911" y="1123"/>
                  </a:cubicBezTo>
                  <a:cubicBezTo>
                    <a:pt x="917" y="1122"/>
                    <a:pt x="917" y="1122"/>
                    <a:pt x="917" y="1122"/>
                  </a:cubicBezTo>
                  <a:cubicBezTo>
                    <a:pt x="926" y="1125"/>
                    <a:pt x="926" y="1125"/>
                    <a:pt x="926" y="1125"/>
                  </a:cubicBezTo>
                  <a:cubicBezTo>
                    <a:pt x="929" y="1122"/>
                    <a:pt x="929" y="1122"/>
                    <a:pt x="929" y="1122"/>
                  </a:cubicBezTo>
                  <a:cubicBezTo>
                    <a:pt x="943" y="1121"/>
                    <a:pt x="943" y="1121"/>
                    <a:pt x="943" y="1121"/>
                  </a:cubicBezTo>
                  <a:cubicBezTo>
                    <a:pt x="949" y="1128"/>
                    <a:pt x="949" y="1128"/>
                    <a:pt x="949" y="1128"/>
                  </a:cubicBezTo>
                  <a:cubicBezTo>
                    <a:pt x="949" y="1128"/>
                    <a:pt x="970" y="1130"/>
                    <a:pt x="976" y="1133"/>
                  </a:cubicBezTo>
                  <a:cubicBezTo>
                    <a:pt x="982" y="1136"/>
                    <a:pt x="998" y="1147"/>
                    <a:pt x="998" y="1147"/>
                  </a:cubicBezTo>
                  <a:cubicBezTo>
                    <a:pt x="1003" y="1146"/>
                    <a:pt x="1003" y="1146"/>
                    <a:pt x="1003" y="1146"/>
                  </a:cubicBezTo>
                  <a:cubicBezTo>
                    <a:pt x="1007" y="1150"/>
                    <a:pt x="1007" y="1150"/>
                    <a:pt x="1007" y="1150"/>
                  </a:cubicBezTo>
                  <a:cubicBezTo>
                    <a:pt x="1016" y="1151"/>
                    <a:pt x="1016" y="1151"/>
                    <a:pt x="1016" y="1151"/>
                  </a:cubicBezTo>
                  <a:cubicBezTo>
                    <a:pt x="1019" y="1155"/>
                    <a:pt x="1019" y="1155"/>
                    <a:pt x="1019" y="1155"/>
                  </a:cubicBezTo>
                  <a:cubicBezTo>
                    <a:pt x="1024" y="1154"/>
                    <a:pt x="1024" y="1154"/>
                    <a:pt x="1024" y="1154"/>
                  </a:cubicBezTo>
                  <a:cubicBezTo>
                    <a:pt x="1024" y="1154"/>
                    <a:pt x="1024" y="1144"/>
                    <a:pt x="1028" y="1139"/>
                  </a:cubicBezTo>
                  <a:cubicBezTo>
                    <a:pt x="1031" y="1135"/>
                    <a:pt x="1047" y="1137"/>
                    <a:pt x="1047" y="1137"/>
                  </a:cubicBezTo>
                  <a:cubicBezTo>
                    <a:pt x="1050" y="1132"/>
                    <a:pt x="1050" y="1132"/>
                    <a:pt x="1050" y="1132"/>
                  </a:cubicBezTo>
                  <a:cubicBezTo>
                    <a:pt x="1072" y="1135"/>
                    <a:pt x="1072" y="1135"/>
                    <a:pt x="1072" y="1135"/>
                  </a:cubicBezTo>
                  <a:cubicBezTo>
                    <a:pt x="1073" y="1134"/>
                    <a:pt x="1073" y="1134"/>
                    <a:pt x="1073" y="1134"/>
                  </a:cubicBezTo>
                  <a:cubicBezTo>
                    <a:pt x="1080" y="1134"/>
                    <a:pt x="1080" y="1134"/>
                    <a:pt x="1080" y="1134"/>
                  </a:cubicBezTo>
                  <a:cubicBezTo>
                    <a:pt x="1085" y="1130"/>
                    <a:pt x="1085" y="1130"/>
                    <a:pt x="1085" y="1130"/>
                  </a:cubicBezTo>
                  <a:cubicBezTo>
                    <a:pt x="1085" y="1130"/>
                    <a:pt x="1095" y="1136"/>
                    <a:pt x="1107" y="1133"/>
                  </a:cubicBezTo>
                  <a:cubicBezTo>
                    <a:pt x="1120" y="1131"/>
                    <a:pt x="1137" y="1117"/>
                    <a:pt x="1137" y="1117"/>
                  </a:cubicBezTo>
                  <a:cubicBezTo>
                    <a:pt x="1143" y="1118"/>
                    <a:pt x="1143" y="1118"/>
                    <a:pt x="1143" y="1118"/>
                  </a:cubicBezTo>
                  <a:cubicBezTo>
                    <a:pt x="1143" y="1118"/>
                    <a:pt x="1146" y="1113"/>
                    <a:pt x="1154" y="1113"/>
                  </a:cubicBezTo>
                  <a:cubicBezTo>
                    <a:pt x="1161" y="1112"/>
                    <a:pt x="1162" y="1117"/>
                    <a:pt x="1169" y="1119"/>
                  </a:cubicBezTo>
                  <a:cubicBezTo>
                    <a:pt x="1175" y="1122"/>
                    <a:pt x="1192" y="1117"/>
                    <a:pt x="1192" y="1117"/>
                  </a:cubicBezTo>
                  <a:cubicBezTo>
                    <a:pt x="1210" y="1117"/>
                    <a:pt x="1210" y="1117"/>
                    <a:pt x="1210" y="1117"/>
                  </a:cubicBezTo>
                  <a:cubicBezTo>
                    <a:pt x="1208" y="1123"/>
                    <a:pt x="1208" y="1123"/>
                    <a:pt x="1208" y="1123"/>
                  </a:cubicBezTo>
                  <a:cubicBezTo>
                    <a:pt x="1208" y="1123"/>
                    <a:pt x="1215" y="1125"/>
                    <a:pt x="1221" y="1124"/>
                  </a:cubicBezTo>
                  <a:cubicBezTo>
                    <a:pt x="1227" y="1124"/>
                    <a:pt x="1233" y="1115"/>
                    <a:pt x="1233" y="1115"/>
                  </a:cubicBezTo>
                  <a:cubicBezTo>
                    <a:pt x="1233" y="1108"/>
                    <a:pt x="1233" y="1108"/>
                    <a:pt x="1233" y="1108"/>
                  </a:cubicBezTo>
                  <a:cubicBezTo>
                    <a:pt x="1233" y="1108"/>
                    <a:pt x="1239" y="1103"/>
                    <a:pt x="1243" y="1100"/>
                  </a:cubicBezTo>
                  <a:cubicBezTo>
                    <a:pt x="1248" y="1098"/>
                    <a:pt x="1259" y="1103"/>
                    <a:pt x="1259" y="1103"/>
                  </a:cubicBezTo>
                  <a:cubicBezTo>
                    <a:pt x="1259" y="1093"/>
                    <a:pt x="1259" y="1093"/>
                    <a:pt x="1259" y="1093"/>
                  </a:cubicBezTo>
                  <a:cubicBezTo>
                    <a:pt x="1266" y="1094"/>
                    <a:pt x="1266" y="1094"/>
                    <a:pt x="1266" y="1094"/>
                  </a:cubicBezTo>
                  <a:cubicBezTo>
                    <a:pt x="1274" y="1090"/>
                    <a:pt x="1274" y="1090"/>
                    <a:pt x="1274" y="1090"/>
                  </a:cubicBezTo>
                  <a:cubicBezTo>
                    <a:pt x="1285" y="1097"/>
                    <a:pt x="1285" y="1097"/>
                    <a:pt x="1285" y="1097"/>
                  </a:cubicBezTo>
                  <a:cubicBezTo>
                    <a:pt x="1291" y="1091"/>
                    <a:pt x="1291" y="1091"/>
                    <a:pt x="1291" y="1091"/>
                  </a:cubicBezTo>
                  <a:cubicBezTo>
                    <a:pt x="1302" y="1088"/>
                    <a:pt x="1302" y="1088"/>
                    <a:pt x="1302" y="1088"/>
                  </a:cubicBezTo>
                  <a:cubicBezTo>
                    <a:pt x="1302" y="1088"/>
                    <a:pt x="1305" y="1105"/>
                    <a:pt x="1309" y="1109"/>
                  </a:cubicBezTo>
                  <a:cubicBezTo>
                    <a:pt x="1315" y="1113"/>
                    <a:pt x="1337" y="1108"/>
                    <a:pt x="1347" y="1108"/>
                  </a:cubicBezTo>
                  <a:cubicBezTo>
                    <a:pt x="1357" y="1107"/>
                    <a:pt x="1359" y="1109"/>
                    <a:pt x="1359" y="1109"/>
                  </a:cubicBezTo>
                  <a:cubicBezTo>
                    <a:pt x="1367" y="1105"/>
                    <a:pt x="1367" y="1105"/>
                    <a:pt x="1367" y="1105"/>
                  </a:cubicBezTo>
                  <a:cubicBezTo>
                    <a:pt x="1367" y="1105"/>
                    <a:pt x="1371" y="1106"/>
                    <a:pt x="1378" y="1106"/>
                  </a:cubicBezTo>
                  <a:cubicBezTo>
                    <a:pt x="1383" y="1106"/>
                    <a:pt x="1388" y="1115"/>
                    <a:pt x="1388" y="1115"/>
                  </a:cubicBezTo>
                  <a:cubicBezTo>
                    <a:pt x="1390" y="1112"/>
                    <a:pt x="1390" y="1112"/>
                    <a:pt x="1390" y="1112"/>
                  </a:cubicBezTo>
                  <a:cubicBezTo>
                    <a:pt x="1390" y="1112"/>
                    <a:pt x="1407" y="1123"/>
                    <a:pt x="1408" y="1123"/>
                  </a:cubicBezTo>
                  <a:cubicBezTo>
                    <a:pt x="1411" y="1123"/>
                    <a:pt x="1417" y="1121"/>
                    <a:pt x="1429" y="1120"/>
                  </a:cubicBezTo>
                  <a:cubicBezTo>
                    <a:pt x="1440" y="1119"/>
                    <a:pt x="1435" y="1108"/>
                    <a:pt x="1435" y="1108"/>
                  </a:cubicBezTo>
                  <a:cubicBezTo>
                    <a:pt x="1438" y="1102"/>
                    <a:pt x="1438" y="1102"/>
                    <a:pt x="1438" y="1102"/>
                  </a:cubicBezTo>
                  <a:cubicBezTo>
                    <a:pt x="1437" y="1091"/>
                    <a:pt x="1437" y="1091"/>
                    <a:pt x="1437" y="1091"/>
                  </a:cubicBezTo>
                  <a:cubicBezTo>
                    <a:pt x="1446" y="1078"/>
                    <a:pt x="1446" y="1078"/>
                    <a:pt x="1446" y="1078"/>
                  </a:cubicBezTo>
                  <a:cubicBezTo>
                    <a:pt x="1445" y="1060"/>
                    <a:pt x="1445" y="1060"/>
                    <a:pt x="1445" y="1060"/>
                  </a:cubicBezTo>
                  <a:cubicBezTo>
                    <a:pt x="1434" y="1060"/>
                    <a:pt x="1434" y="1060"/>
                    <a:pt x="1434" y="1060"/>
                  </a:cubicBezTo>
                  <a:cubicBezTo>
                    <a:pt x="1417" y="1047"/>
                    <a:pt x="1417" y="1047"/>
                    <a:pt x="1417" y="1047"/>
                  </a:cubicBezTo>
                  <a:cubicBezTo>
                    <a:pt x="1417" y="1047"/>
                    <a:pt x="1406" y="1046"/>
                    <a:pt x="1404" y="1045"/>
                  </a:cubicBezTo>
                  <a:cubicBezTo>
                    <a:pt x="1402" y="1045"/>
                    <a:pt x="1391" y="1038"/>
                    <a:pt x="1391" y="1038"/>
                  </a:cubicBezTo>
                  <a:cubicBezTo>
                    <a:pt x="1391" y="1038"/>
                    <a:pt x="1387" y="1038"/>
                    <a:pt x="1382" y="1036"/>
                  </a:cubicBezTo>
                  <a:cubicBezTo>
                    <a:pt x="1378" y="1035"/>
                    <a:pt x="1380" y="1033"/>
                    <a:pt x="1376" y="1026"/>
                  </a:cubicBezTo>
                  <a:cubicBezTo>
                    <a:pt x="1372" y="1020"/>
                    <a:pt x="1365" y="1024"/>
                    <a:pt x="1358" y="1018"/>
                  </a:cubicBezTo>
                  <a:cubicBezTo>
                    <a:pt x="1352" y="1012"/>
                    <a:pt x="1356" y="999"/>
                    <a:pt x="1356" y="999"/>
                  </a:cubicBezTo>
                  <a:cubicBezTo>
                    <a:pt x="1350" y="999"/>
                    <a:pt x="1350" y="999"/>
                    <a:pt x="1350" y="999"/>
                  </a:cubicBezTo>
                  <a:cubicBezTo>
                    <a:pt x="1341" y="977"/>
                    <a:pt x="1341" y="977"/>
                    <a:pt x="1341" y="977"/>
                  </a:cubicBezTo>
                  <a:cubicBezTo>
                    <a:pt x="1341" y="964"/>
                    <a:pt x="1341" y="964"/>
                    <a:pt x="1341" y="964"/>
                  </a:cubicBezTo>
                  <a:cubicBezTo>
                    <a:pt x="1343" y="961"/>
                    <a:pt x="1343" y="961"/>
                    <a:pt x="1343" y="961"/>
                  </a:cubicBezTo>
                  <a:cubicBezTo>
                    <a:pt x="1343" y="961"/>
                    <a:pt x="1342" y="959"/>
                    <a:pt x="1339" y="959"/>
                  </a:cubicBezTo>
                  <a:cubicBezTo>
                    <a:pt x="1335" y="960"/>
                    <a:pt x="1338" y="972"/>
                    <a:pt x="1338" y="972"/>
                  </a:cubicBezTo>
                  <a:cubicBezTo>
                    <a:pt x="1342" y="993"/>
                    <a:pt x="1342" y="993"/>
                    <a:pt x="1342" y="993"/>
                  </a:cubicBezTo>
                  <a:cubicBezTo>
                    <a:pt x="1339" y="992"/>
                    <a:pt x="1339" y="992"/>
                    <a:pt x="1339" y="992"/>
                  </a:cubicBezTo>
                  <a:cubicBezTo>
                    <a:pt x="1337" y="974"/>
                    <a:pt x="1337" y="974"/>
                    <a:pt x="1337" y="974"/>
                  </a:cubicBezTo>
                  <a:cubicBezTo>
                    <a:pt x="1333" y="973"/>
                    <a:pt x="1333" y="973"/>
                    <a:pt x="1333" y="973"/>
                  </a:cubicBezTo>
                  <a:cubicBezTo>
                    <a:pt x="1313" y="957"/>
                    <a:pt x="1313" y="957"/>
                    <a:pt x="1313" y="957"/>
                  </a:cubicBezTo>
                  <a:cubicBezTo>
                    <a:pt x="1313" y="957"/>
                    <a:pt x="1310" y="960"/>
                    <a:pt x="1308" y="960"/>
                  </a:cubicBezTo>
                  <a:cubicBezTo>
                    <a:pt x="1306" y="960"/>
                    <a:pt x="1304" y="955"/>
                    <a:pt x="1301" y="952"/>
                  </a:cubicBezTo>
                  <a:cubicBezTo>
                    <a:pt x="1297" y="950"/>
                    <a:pt x="1286" y="956"/>
                    <a:pt x="1286" y="956"/>
                  </a:cubicBezTo>
                  <a:cubicBezTo>
                    <a:pt x="1286" y="956"/>
                    <a:pt x="1277" y="946"/>
                    <a:pt x="1275" y="942"/>
                  </a:cubicBezTo>
                  <a:cubicBezTo>
                    <a:pt x="1273" y="936"/>
                    <a:pt x="1281" y="930"/>
                    <a:pt x="1285" y="924"/>
                  </a:cubicBezTo>
                  <a:cubicBezTo>
                    <a:pt x="1290" y="917"/>
                    <a:pt x="1287" y="902"/>
                    <a:pt x="1287" y="902"/>
                  </a:cubicBezTo>
                  <a:cubicBezTo>
                    <a:pt x="1283" y="899"/>
                    <a:pt x="1283" y="899"/>
                    <a:pt x="1283" y="899"/>
                  </a:cubicBezTo>
                  <a:cubicBezTo>
                    <a:pt x="1287" y="894"/>
                    <a:pt x="1287" y="894"/>
                    <a:pt x="1287" y="894"/>
                  </a:cubicBezTo>
                  <a:cubicBezTo>
                    <a:pt x="1284" y="893"/>
                    <a:pt x="1284" y="893"/>
                    <a:pt x="1284" y="893"/>
                  </a:cubicBezTo>
                  <a:cubicBezTo>
                    <a:pt x="1283" y="877"/>
                    <a:pt x="1283" y="877"/>
                    <a:pt x="1283" y="877"/>
                  </a:cubicBezTo>
                  <a:cubicBezTo>
                    <a:pt x="1286" y="870"/>
                    <a:pt x="1286" y="870"/>
                    <a:pt x="1286" y="870"/>
                  </a:cubicBezTo>
                  <a:cubicBezTo>
                    <a:pt x="1286" y="870"/>
                    <a:pt x="1280" y="865"/>
                    <a:pt x="1281" y="862"/>
                  </a:cubicBezTo>
                  <a:cubicBezTo>
                    <a:pt x="1282" y="858"/>
                    <a:pt x="1291" y="864"/>
                    <a:pt x="1296" y="865"/>
                  </a:cubicBezTo>
                  <a:cubicBezTo>
                    <a:pt x="1300" y="865"/>
                    <a:pt x="1299" y="862"/>
                    <a:pt x="1299" y="862"/>
                  </a:cubicBezTo>
                  <a:cubicBezTo>
                    <a:pt x="1299" y="862"/>
                    <a:pt x="1291" y="856"/>
                    <a:pt x="1293" y="853"/>
                  </a:cubicBezTo>
                  <a:cubicBezTo>
                    <a:pt x="1296" y="850"/>
                    <a:pt x="1306" y="844"/>
                    <a:pt x="1306" y="844"/>
                  </a:cubicBezTo>
                  <a:cubicBezTo>
                    <a:pt x="1313" y="846"/>
                    <a:pt x="1313" y="846"/>
                    <a:pt x="1313" y="846"/>
                  </a:cubicBezTo>
                  <a:cubicBezTo>
                    <a:pt x="1317" y="845"/>
                    <a:pt x="1317" y="845"/>
                    <a:pt x="1317" y="845"/>
                  </a:cubicBezTo>
                  <a:cubicBezTo>
                    <a:pt x="1305" y="836"/>
                    <a:pt x="1305" y="836"/>
                    <a:pt x="1305" y="836"/>
                  </a:cubicBezTo>
                  <a:cubicBezTo>
                    <a:pt x="1308" y="831"/>
                    <a:pt x="1308" y="831"/>
                    <a:pt x="1308" y="831"/>
                  </a:cubicBezTo>
                  <a:cubicBezTo>
                    <a:pt x="1322" y="838"/>
                    <a:pt x="1322" y="838"/>
                    <a:pt x="1322" y="838"/>
                  </a:cubicBezTo>
                  <a:cubicBezTo>
                    <a:pt x="1327" y="836"/>
                    <a:pt x="1327" y="836"/>
                    <a:pt x="1327" y="836"/>
                  </a:cubicBezTo>
                  <a:cubicBezTo>
                    <a:pt x="1320" y="832"/>
                    <a:pt x="1320" y="832"/>
                    <a:pt x="1320" y="832"/>
                  </a:cubicBezTo>
                  <a:cubicBezTo>
                    <a:pt x="1323" y="825"/>
                    <a:pt x="1323" y="825"/>
                    <a:pt x="1323" y="825"/>
                  </a:cubicBezTo>
                  <a:cubicBezTo>
                    <a:pt x="1313" y="820"/>
                    <a:pt x="1313" y="820"/>
                    <a:pt x="1313" y="820"/>
                  </a:cubicBezTo>
                  <a:cubicBezTo>
                    <a:pt x="1314" y="815"/>
                    <a:pt x="1314" y="815"/>
                    <a:pt x="1314" y="815"/>
                  </a:cubicBezTo>
                  <a:cubicBezTo>
                    <a:pt x="1322" y="817"/>
                    <a:pt x="1322" y="817"/>
                    <a:pt x="1322" y="817"/>
                  </a:cubicBezTo>
                  <a:cubicBezTo>
                    <a:pt x="1325" y="817"/>
                    <a:pt x="1325" y="817"/>
                    <a:pt x="1325" y="817"/>
                  </a:cubicBezTo>
                  <a:cubicBezTo>
                    <a:pt x="1318" y="812"/>
                    <a:pt x="1318" y="812"/>
                    <a:pt x="1318" y="812"/>
                  </a:cubicBezTo>
                  <a:cubicBezTo>
                    <a:pt x="1323" y="809"/>
                    <a:pt x="1323" y="809"/>
                    <a:pt x="1323" y="809"/>
                  </a:cubicBezTo>
                  <a:cubicBezTo>
                    <a:pt x="1331" y="813"/>
                    <a:pt x="1331" y="813"/>
                    <a:pt x="1331" y="813"/>
                  </a:cubicBezTo>
                  <a:cubicBezTo>
                    <a:pt x="1331" y="813"/>
                    <a:pt x="1331" y="806"/>
                    <a:pt x="1329" y="803"/>
                  </a:cubicBezTo>
                  <a:cubicBezTo>
                    <a:pt x="1326" y="800"/>
                    <a:pt x="1319" y="801"/>
                    <a:pt x="1320" y="797"/>
                  </a:cubicBezTo>
                  <a:cubicBezTo>
                    <a:pt x="1321" y="791"/>
                    <a:pt x="1332" y="792"/>
                    <a:pt x="1332" y="792"/>
                  </a:cubicBezTo>
                  <a:cubicBezTo>
                    <a:pt x="1324" y="788"/>
                    <a:pt x="1324" y="788"/>
                    <a:pt x="1324" y="788"/>
                  </a:cubicBezTo>
                  <a:cubicBezTo>
                    <a:pt x="1324" y="788"/>
                    <a:pt x="1301" y="792"/>
                    <a:pt x="1290" y="791"/>
                  </a:cubicBezTo>
                  <a:cubicBezTo>
                    <a:pt x="1281" y="790"/>
                    <a:pt x="1280" y="784"/>
                    <a:pt x="1284" y="777"/>
                  </a:cubicBezTo>
                  <a:cubicBezTo>
                    <a:pt x="1288" y="772"/>
                    <a:pt x="1298" y="778"/>
                    <a:pt x="1302" y="774"/>
                  </a:cubicBezTo>
                  <a:cubicBezTo>
                    <a:pt x="1307" y="769"/>
                    <a:pt x="1288" y="762"/>
                    <a:pt x="1281" y="760"/>
                  </a:cubicBezTo>
                  <a:cubicBezTo>
                    <a:pt x="1273" y="758"/>
                    <a:pt x="1268" y="747"/>
                    <a:pt x="1263" y="744"/>
                  </a:cubicBezTo>
                  <a:cubicBezTo>
                    <a:pt x="1257" y="742"/>
                    <a:pt x="1256" y="746"/>
                    <a:pt x="1249" y="746"/>
                  </a:cubicBezTo>
                  <a:cubicBezTo>
                    <a:pt x="1242" y="746"/>
                    <a:pt x="1241" y="735"/>
                    <a:pt x="1232" y="732"/>
                  </a:cubicBezTo>
                  <a:cubicBezTo>
                    <a:pt x="1222" y="729"/>
                    <a:pt x="1225" y="741"/>
                    <a:pt x="1218" y="743"/>
                  </a:cubicBezTo>
                  <a:cubicBezTo>
                    <a:pt x="1211" y="745"/>
                    <a:pt x="1206" y="744"/>
                    <a:pt x="1206" y="744"/>
                  </a:cubicBezTo>
                  <a:cubicBezTo>
                    <a:pt x="1210" y="752"/>
                    <a:pt x="1210" y="752"/>
                    <a:pt x="1210" y="752"/>
                  </a:cubicBezTo>
                  <a:cubicBezTo>
                    <a:pt x="1210" y="752"/>
                    <a:pt x="1198" y="752"/>
                    <a:pt x="1192" y="750"/>
                  </a:cubicBezTo>
                  <a:cubicBezTo>
                    <a:pt x="1187" y="749"/>
                    <a:pt x="1188" y="742"/>
                    <a:pt x="1189" y="740"/>
                  </a:cubicBezTo>
                  <a:cubicBezTo>
                    <a:pt x="1191" y="737"/>
                    <a:pt x="1186" y="735"/>
                    <a:pt x="1184" y="732"/>
                  </a:cubicBezTo>
                  <a:cubicBezTo>
                    <a:pt x="1181" y="730"/>
                    <a:pt x="1181" y="726"/>
                    <a:pt x="1181" y="726"/>
                  </a:cubicBezTo>
                  <a:cubicBezTo>
                    <a:pt x="1152" y="732"/>
                    <a:pt x="1152" y="732"/>
                    <a:pt x="1152" y="732"/>
                  </a:cubicBezTo>
                  <a:cubicBezTo>
                    <a:pt x="1146" y="693"/>
                    <a:pt x="1146" y="693"/>
                    <a:pt x="1146" y="693"/>
                  </a:cubicBezTo>
                  <a:cubicBezTo>
                    <a:pt x="1146" y="693"/>
                    <a:pt x="1152" y="683"/>
                    <a:pt x="1149" y="675"/>
                  </a:cubicBezTo>
                  <a:cubicBezTo>
                    <a:pt x="1146" y="666"/>
                    <a:pt x="1136" y="668"/>
                    <a:pt x="1136" y="668"/>
                  </a:cubicBezTo>
                  <a:cubicBezTo>
                    <a:pt x="1124" y="633"/>
                    <a:pt x="1124" y="633"/>
                    <a:pt x="1124" y="633"/>
                  </a:cubicBezTo>
                  <a:cubicBezTo>
                    <a:pt x="1133" y="618"/>
                    <a:pt x="1133" y="618"/>
                    <a:pt x="1133" y="618"/>
                  </a:cubicBezTo>
                  <a:cubicBezTo>
                    <a:pt x="1134" y="613"/>
                    <a:pt x="1125" y="612"/>
                    <a:pt x="1125" y="604"/>
                  </a:cubicBezTo>
                  <a:cubicBezTo>
                    <a:pt x="1124" y="597"/>
                    <a:pt x="1128" y="590"/>
                    <a:pt x="1138" y="590"/>
                  </a:cubicBezTo>
                  <a:cubicBezTo>
                    <a:pt x="1146" y="590"/>
                    <a:pt x="1158" y="599"/>
                    <a:pt x="1161" y="604"/>
                  </a:cubicBezTo>
                  <a:cubicBezTo>
                    <a:pt x="1165" y="611"/>
                    <a:pt x="1172" y="610"/>
                    <a:pt x="1178" y="610"/>
                  </a:cubicBezTo>
                  <a:cubicBezTo>
                    <a:pt x="1184" y="610"/>
                    <a:pt x="1190" y="596"/>
                    <a:pt x="1191" y="586"/>
                  </a:cubicBezTo>
                  <a:cubicBezTo>
                    <a:pt x="1192" y="577"/>
                    <a:pt x="1185" y="585"/>
                    <a:pt x="1185" y="585"/>
                  </a:cubicBezTo>
                  <a:cubicBezTo>
                    <a:pt x="1185" y="585"/>
                    <a:pt x="1182" y="580"/>
                    <a:pt x="1177" y="578"/>
                  </a:cubicBezTo>
                  <a:cubicBezTo>
                    <a:pt x="1173" y="574"/>
                    <a:pt x="1163" y="562"/>
                    <a:pt x="1163" y="562"/>
                  </a:cubicBezTo>
                  <a:cubicBezTo>
                    <a:pt x="1159" y="562"/>
                    <a:pt x="1159" y="562"/>
                    <a:pt x="1159" y="562"/>
                  </a:cubicBezTo>
                  <a:cubicBezTo>
                    <a:pt x="1160" y="558"/>
                    <a:pt x="1160" y="558"/>
                    <a:pt x="1160" y="558"/>
                  </a:cubicBezTo>
                  <a:cubicBezTo>
                    <a:pt x="1160" y="558"/>
                    <a:pt x="1165" y="556"/>
                    <a:pt x="1171" y="555"/>
                  </a:cubicBezTo>
                  <a:cubicBezTo>
                    <a:pt x="1177" y="554"/>
                    <a:pt x="1175" y="538"/>
                    <a:pt x="1175" y="538"/>
                  </a:cubicBezTo>
                  <a:cubicBezTo>
                    <a:pt x="1175" y="538"/>
                    <a:pt x="1182" y="533"/>
                    <a:pt x="1183" y="527"/>
                  </a:cubicBezTo>
                  <a:cubicBezTo>
                    <a:pt x="1185" y="523"/>
                    <a:pt x="1175" y="524"/>
                    <a:pt x="1175" y="524"/>
                  </a:cubicBezTo>
                  <a:cubicBezTo>
                    <a:pt x="1173" y="514"/>
                    <a:pt x="1173" y="514"/>
                    <a:pt x="1173" y="514"/>
                  </a:cubicBezTo>
                  <a:cubicBezTo>
                    <a:pt x="1183" y="508"/>
                    <a:pt x="1183" y="508"/>
                    <a:pt x="1183" y="508"/>
                  </a:cubicBezTo>
                  <a:cubicBezTo>
                    <a:pt x="1189" y="497"/>
                    <a:pt x="1189" y="497"/>
                    <a:pt x="1189" y="497"/>
                  </a:cubicBezTo>
                  <a:cubicBezTo>
                    <a:pt x="1189" y="497"/>
                    <a:pt x="1202" y="489"/>
                    <a:pt x="1202" y="486"/>
                  </a:cubicBezTo>
                  <a:cubicBezTo>
                    <a:pt x="1203" y="482"/>
                    <a:pt x="1196" y="483"/>
                    <a:pt x="1195" y="479"/>
                  </a:cubicBezTo>
                  <a:cubicBezTo>
                    <a:pt x="1194" y="477"/>
                    <a:pt x="1204" y="475"/>
                    <a:pt x="1204" y="472"/>
                  </a:cubicBezTo>
                  <a:cubicBezTo>
                    <a:pt x="1204" y="470"/>
                    <a:pt x="1199" y="463"/>
                    <a:pt x="1201" y="461"/>
                  </a:cubicBezTo>
                  <a:cubicBezTo>
                    <a:pt x="1203" y="459"/>
                    <a:pt x="1208" y="456"/>
                    <a:pt x="1208" y="456"/>
                  </a:cubicBezTo>
                  <a:cubicBezTo>
                    <a:pt x="1201" y="450"/>
                    <a:pt x="1201" y="450"/>
                    <a:pt x="1201" y="450"/>
                  </a:cubicBezTo>
                  <a:cubicBezTo>
                    <a:pt x="1212" y="450"/>
                    <a:pt x="1212" y="450"/>
                    <a:pt x="1212" y="450"/>
                  </a:cubicBezTo>
                  <a:cubicBezTo>
                    <a:pt x="1212" y="450"/>
                    <a:pt x="1223" y="443"/>
                    <a:pt x="1226" y="444"/>
                  </a:cubicBezTo>
                  <a:cubicBezTo>
                    <a:pt x="1229" y="445"/>
                    <a:pt x="1223" y="455"/>
                    <a:pt x="1228" y="456"/>
                  </a:cubicBezTo>
                  <a:cubicBezTo>
                    <a:pt x="1234" y="458"/>
                    <a:pt x="1235" y="445"/>
                    <a:pt x="1235" y="445"/>
                  </a:cubicBezTo>
                  <a:cubicBezTo>
                    <a:pt x="1235" y="445"/>
                    <a:pt x="1240" y="446"/>
                    <a:pt x="1243" y="444"/>
                  </a:cubicBezTo>
                  <a:cubicBezTo>
                    <a:pt x="1247" y="442"/>
                    <a:pt x="1238" y="436"/>
                    <a:pt x="1240" y="431"/>
                  </a:cubicBezTo>
                  <a:cubicBezTo>
                    <a:pt x="1242" y="427"/>
                    <a:pt x="1251" y="427"/>
                    <a:pt x="1251" y="427"/>
                  </a:cubicBezTo>
                  <a:cubicBezTo>
                    <a:pt x="1249" y="420"/>
                    <a:pt x="1249" y="420"/>
                    <a:pt x="1249" y="420"/>
                  </a:cubicBezTo>
                  <a:cubicBezTo>
                    <a:pt x="1253" y="418"/>
                    <a:pt x="1253" y="418"/>
                    <a:pt x="1253" y="418"/>
                  </a:cubicBezTo>
                  <a:cubicBezTo>
                    <a:pt x="1253" y="418"/>
                    <a:pt x="1269" y="428"/>
                    <a:pt x="1275" y="427"/>
                  </a:cubicBezTo>
                  <a:cubicBezTo>
                    <a:pt x="1281" y="427"/>
                    <a:pt x="1277" y="421"/>
                    <a:pt x="1277" y="421"/>
                  </a:cubicBezTo>
                  <a:cubicBezTo>
                    <a:pt x="1285" y="421"/>
                    <a:pt x="1285" y="421"/>
                    <a:pt x="1285" y="421"/>
                  </a:cubicBezTo>
                  <a:cubicBezTo>
                    <a:pt x="1285" y="421"/>
                    <a:pt x="1298" y="409"/>
                    <a:pt x="1306" y="408"/>
                  </a:cubicBezTo>
                  <a:cubicBezTo>
                    <a:pt x="1315" y="407"/>
                    <a:pt x="1313" y="415"/>
                    <a:pt x="1318" y="416"/>
                  </a:cubicBezTo>
                  <a:cubicBezTo>
                    <a:pt x="1322" y="418"/>
                    <a:pt x="1323" y="416"/>
                    <a:pt x="1326" y="412"/>
                  </a:cubicBezTo>
                  <a:cubicBezTo>
                    <a:pt x="1329" y="409"/>
                    <a:pt x="1334" y="410"/>
                    <a:pt x="1339" y="414"/>
                  </a:cubicBezTo>
                  <a:cubicBezTo>
                    <a:pt x="1345" y="419"/>
                    <a:pt x="1351" y="418"/>
                    <a:pt x="1356" y="418"/>
                  </a:cubicBezTo>
                  <a:cubicBezTo>
                    <a:pt x="1362" y="418"/>
                    <a:pt x="1363" y="419"/>
                    <a:pt x="1363" y="423"/>
                  </a:cubicBezTo>
                  <a:cubicBezTo>
                    <a:pt x="1363" y="426"/>
                    <a:pt x="1366" y="432"/>
                    <a:pt x="1370" y="435"/>
                  </a:cubicBezTo>
                  <a:cubicBezTo>
                    <a:pt x="1375" y="438"/>
                    <a:pt x="1376" y="430"/>
                    <a:pt x="1378" y="426"/>
                  </a:cubicBezTo>
                  <a:cubicBezTo>
                    <a:pt x="1379" y="422"/>
                    <a:pt x="1371" y="422"/>
                    <a:pt x="1369" y="418"/>
                  </a:cubicBezTo>
                  <a:cubicBezTo>
                    <a:pt x="1367" y="412"/>
                    <a:pt x="1362" y="413"/>
                    <a:pt x="1358" y="413"/>
                  </a:cubicBezTo>
                  <a:cubicBezTo>
                    <a:pt x="1356" y="412"/>
                    <a:pt x="1356" y="409"/>
                    <a:pt x="1358" y="405"/>
                  </a:cubicBezTo>
                  <a:cubicBezTo>
                    <a:pt x="1360" y="400"/>
                    <a:pt x="1372" y="405"/>
                    <a:pt x="1372" y="405"/>
                  </a:cubicBezTo>
                  <a:cubicBezTo>
                    <a:pt x="1372" y="405"/>
                    <a:pt x="1375" y="403"/>
                    <a:pt x="1379" y="403"/>
                  </a:cubicBezTo>
                  <a:cubicBezTo>
                    <a:pt x="1382" y="404"/>
                    <a:pt x="1382" y="407"/>
                    <a:pt x="1382" y="407"/>
                  </a:cubicBezTo>
                  <a:cubicBezTo>
                    <a:pt x="1414" y="404"/>
                    <a:pt x="1414" y="404"/>
                    <a:pt x="1414" y="404"/>
                  </a:cubicBezTo>
                  <a:cubicBezTo>
                    <a:pt x="1414" y="404"/>
                    <a:pt x="1418" y="392"/>
                    <a:pt x="1420" y="387"/>
                  </a:cubicBezTo>
                  <a:cubicBezTo>
                    <a:pt x="1422" y="380"/>
                    <a:pt x="1416" y="374"/>
                    <a:pt x="1416" y="374"/>
                  </a:cubicBezTo>
                  <a:cubicBezTo>
                    <a:pt x="1421" y="372"/>
                    <a:pt x="1421" y="372"/>
                    <a:pt x="1421" y="372"/>
                  </a:cubicBezTo>
                  <a:cubicBezTo>
                    <a:pt x="1420" y="357"/>
                    <a:pt x="1420" y="357"/>
                    <a:pt x="1420" y="357"/>
                  </a:cubicBezTo>
                  <a:cubicBezTo>
                    <a:pt x="1420" y="357"/>
                    <a:pt x="1427" y="361"/>
                    <a:pt x="1431" y="361"/>
                  </a:cubicBezTo>
                  <a:cubicBezTo>
                    <a:pt x="1435" y="360"/>
                    <a:pt x="1430" y="352"/>
                    <a:pt x="1430" y="352"/>
                  </a:cubicBezTo>
                  <a:cubicBezTo>
                    <a:pt x="1442" y="343"/>
                    <a:pt x="1442" y="343"/>
                    <a:pt x="1442" y="343"/>
                  </a:cubicBezTo>
                  <a:cubicBezTo>
                    <a:pt x="1442" y="343"/>
                    <a:pt x="1456" y="348"/>
                    <a:pt x="1461" y="346"/>
                  </a:cubicBezTo>
                  <a:cubicBezTo>
                    <a:pt x="1464" y="344"/>
                    <a:pt x="1460" y="340"/>
                    <a:pt x="1461" y="337"/>
                  </a:cubicBezTo>
                  <a:cubicBezTo>
                    <a:pt x="1462" y="336"/>
                    <a:pt x="1469" y="336"/>
                    <a:pt x="1469" y="336"/>
                  </a:cubicBezTo>
                  <a:cubicBezTo>
                    <a:pt x="1460" y="327"/>
                    <a:pt x="1460" y="327"/>
                    <a:pt x="1460" y="327"/>
                  </a:cubicBezTo>
                  <a:cubicBezTo>
                    <a:pt x="1460" y="327"/>
                    <a:pt x="1477" y="320"/>
                    <a:pt x="1479" y="318"/>
                  </a:cubicBezTo>
                  <a:cubicBezTo>
                    <a:pt x="1482" y="316"/>
                    <a:pt x="1478" y="309"/>
                    <a:pt x="1478" y="309"/>
                  </a:cubicBezTo>
                  <a:cubicBezTo>
                    <a:pt x="1478" y="309"/>
                    <a:pt x="1483" y="308"/>
                    <a:pt x="1488" y="306"/>
                  </a:cubicBezTo>
                  <a:cubicBezTo>
                    <a:pt x="1494" y="306"/>
                    <a:pt x="1494" y="312"/>
                    <a:pt x="1503" y="317"/>
                  </a:cubicBezTo>
                  <a:cubicBezTo>
                    <a:pt x="1511" y="321"/>
                    <a:pt x="1523" y="314"/>
                    <a:pt x="1532" y="310"/>
                  </a:cubicBezTo>
                  <a:cubicBezTo>
                    <a:pt x="1532" y="229"/>
                    <a:pt x="1532" y="229"/>
                    <a:pt x="1532" y="229"/>
                  </a:cubicBezTo>
                  <a:lnTo>
                    <a:pt x="1522" y="230"/>
                  </a:lnTo>
                  <a:close/>
                  <a:moveTo>
                    <a:pt x="375" y="212"/>
                  </a:moveTo>
                  <a:cubicBezTo>
                    <a:pt x="373" y="220"/>
                    <a:pt x="367" y="219"/>
                    <a:pt x="367" y="219"/>
                  </a:cubicBezTo>
                  <a:cubicBezTo>
                    <a:pt x="367" y="219"/>
                    <a:pt x="377" y="237"/>
                    <a:pt x="372" y="240"/>
                  </a:cubicBezTo>
                  <a:cubicBezTo>
                    <a:pt x="366" y="243"/>
                    <a:pt x="357" y="240"/>
                    <a:pt x="357" y="240"/>
                  </a:cubicBezTo>
                  <a:cubicBezTo>
                    <a:pt x="346" y="241"/>
                    <a:pt x="346" y="241"/>
                    <a:pt x="346" y="241"/>
                  </a:cubicBezTo>
                  <a:cubicBezTo>
                    <a:pt x="340" y="250"/>
                    <a:pt x="340" y="250"/>
                    <a:pt x="340" y="250"/>
                  </a:cubicBezTo>
                  <a:cubicBezTo>
                    <a:pt x="340" y="250"/>
                    <a:pt x="350" y="264"/>
                    <a:pt x="341" y="264"/>
                  </a:cubicBezTo>
                  <a:cubicBezTo>
                    <a:pt x="334" y="265"/>
                    <a:pt x="324" y="264"/>
                    <a:pt x="324" y="264"/>
                  </a:cubicBezTo>
                  <a:cubicBezTo>
                    <a:pt x="324" y="252"/>
                    <a:pt x="324" y="252"/>
                    <a:pt x="324" y="252"/>
                  </a:cubicBezTo>
                  <a:cubicBezTo>
                    <a:pt x="316" y="248"/>
                    <a:pt x="316" y="248"/>
                    <a:pt x="316" y="248"/>
                  </a:cubicBezTo>
                  <a:cubicBezTo>
                    <a:pt x="316" y="248"/>
                    <a:pt x="319" y="242"/>
                    <a:pt x="313" y="237"/>
                  </a:cubicBezTo>
                  <a:cubicBezTo>
                    <a:pt x="307" y="232"/>
                    <a:pt x="299" y="226"/>
                    <a:pt x="299" y="226"/>
                  </a:cubicBezTo>
                  <a:cubicBezTo>
                    <a:pt x="299" y="226"/>
                    <a:pt x="299" y="220"/>
                    <a:pt x="295" y="215"/>
                  </a:cubicBezTo>
                  <a:cubicBezTo>
                    <a:pt x="291" y="209"/>
                    <a:pt x="266" y="203"/>
                    <a:pt x="266" y="198"/>
                  </a:cubicBezTo>
                  <a:cubicBezTo>
                    <a:pt x="267" y="192"/>
                    <a:pt x="277" y="188"/>
                    <a:pt x="277" y="188"/>
                  </a:cubicBezTo>
                  <a:cubicBezTo>
                    <a:pt x="275" y="178"/>
                    <a:pt x="275" y="178"/>
                    <a:pt x="275" y="178"/>
                  </a:cubicBezTo>
                  <a:cubicBezTo>
                    <a:pt x="275" y="178"/>
                    <a:pt x="285" y="174"/>
                    <a:pt x="285" y="170"/>
                  </a:cubicBezTo>
                  <a:cubicBezTo>
                    <a:pt x="285" y="164"/>
                    <a:pt x="286" y="156"/>
                    <a:pt x="286" y="156"/>
                  </a:cubicBezTo>
                  <a:cubicBezTo>
                    <a:pt x="291" y="157"/>
                    <a:pt x="297" y="158"/>
                    <a:pt x="297" y="158"/>
                  </a:cubicBezTo>
                  <a:cubicBezTo>
                    <a:pt x="301" y="163"/>
                    <a:pt x="301" y="163"/>
                    <a:pt x="301" y="163"/>
                  </a:cubicBezTo>
                  <a:cubicBezTo>
                    <a:pt x="302" y="160"/>
                    <a:pt x="302" y="160"/>
                    <a:pt x="302" y="160"/>
                  </a:cubicBezTo>
                  <a:cubicBezTo>
                    <a:pt x="310" y="160"/>
                    <a:pt x="310" y="160"/>
                    <a:pt x="310" y="160"/>
                  </a:cubicBezTo>
                  <a:cubicBezTo>
                    <a:pt x="316" y="169"/>
                    <a:pt x="316" y="169"/>
                    <a:pt x="316" y="169"/>
                  </a:cubicBezTo>
                  <a:cubicBezTo>
                    <a:pt x="319" y="166"/>
                    <a:pt x="319" y="166"/>
                    <a:pt x="319" y="166"/>
                  </a:cubicBezTo>
                  <a:cubicBezTo>
                    <a:pt x="325" y="173"/>
                    <a:pt x="325" y="173"/>
                    <a:pt x="325" y="173"/>
                  </a:cubicBezTo>
                  <a:cubicBezTo>
                    <a:pt x="315" y="173"/>
                    <a:pt x="315" y="173"/>
                    <a:pt x="315" y="173"/>
                  </a:cubicBezTo>
                  <a:cubicBezTo>
                    <a:pt x="315" y="173"/>
                    <a:pt x="313" y="176"/>
                    <a:pt x="316" y="177"/>
                  </a:cubicBezTo>
                  <a:cubicBezTo>
                    <a:pt x="319" y="178"/>
                    <a:pt x="321" y="175"/>
                    <a:pt x="321" y="175"/>
                  </a:cubicBezTo>
                  <a:cubicBezTo>
                    <a:pt x="321" y="175"/>
                    <a:pt x="341" y="173"/>
                    <a:pt x="349" y="178"/>
                  </a:cubicBezTo>
                  <a:cubicBezTo>
                    <a:pt x="355" y="185"/>
                    <a:pt x="356" y="189"/>
                    <a:pt x="356" y="189"/>
                  </a:cubicBezTo>
                  <a:cubicBezTo>
                    <a:pt x="366" y="194"/>
                    <a:pt x="366" y="194"/>
                    <a:pt x="366" y="194"/>
                  </a:cubicBezTo>
                  <a:cubicBezTo>
                    <a:pt x="369" y="204"/>
                    <a:pt x="369" y="204"/>
                    <a:pt x="369" y="204"/>
                  </a:cubicBezTo>
                  <a:cubicBezTo>
                    <a:pt x="369" y="204"/>
                    <a:pt x="376" y="205"/>
                    <a:pt x="375" y="212"/>
                  </a:cubicBezTo>
                  <a:close/>
                  <a:moveTo>
                    <a:pt x="464" y="146"/>
                  </a:moveTo>
                  <a:cubicBezTo>
                    <a:pt x="462" y="151"/>
                    <a:pt x="462" y="158"/>
                    <a:pt x="462" y="158"/>
                  </a:cubicBezTo>
                  <a:cubicBezTo>
                    <a:pt x="449" y="160"/>
                    <a:pt x="449" y="160"/>
                    <a:pt x="449" y="160"/>
                  </a:cubicBezTo>
                  <a:cubicBezTo>
                    <a:pt x="449" y="160"/>
                    <a:pt x="454" y="151"/>
                    <a:pt x="446" y="142"/>
                  </a:cubicBezTo>
                  <a:cubicBezTo>
                    <a:pt x="437" y="132"/>
                    <a:pt x="425" y="131"/>
                    <a:pt x="425" y="131"/>
                  </a:cubicBezTo>
                  <a:cubicBezTo>
                    <a:pt x="408" y="128"/>
                    <a:pt x="408" y="128"/>
                    <a:pt x="408" y="128"/>
                  </a:cubicBezTo>
                  <a:cubicBezTo>
                    <a:pt x="388" y="111"/>
                    <a:pt x="388" y="111"/>
                    <a:pt x="388" y="111"/>
                  </a:cubicBezTo>
                  <a:cubicBezTo>
                    <a:pt x="398" y="117"/>
                    <a:pt x="398" y="117"/>
                    <a:pt x="398" y="117"/>
                  </a:cubicBezTo>
                  <a:cubicBezTo>
                    <a:pt x="401" y="117"/>
                    <a:pt x="401" y="117"/>
                    <a:pt x="401" y="117"/>
                  </a:cubicBezTo>
                  <a:cubicBezTo>
                    <a:pt x="401" y="108"/>
                    <a:pt x="401" y="108"/>
                    <a:pt x="401" y="108"/>
                  </a:cubicBezTo>
                  <a:cubicBezTo>
                    <a:pt x="392" y="103"/>
                    <a:pt x="392" y="103"/>
                    <a:pt x="392" y="103"/>
                  </a:cubicBezTo>
                  <a:cubicBezTo>
                    <a:pt x="389" y="101"/>
                    <a:pt x="389" y="101"/>
                    <a:pt x="389" y="101"/>
                  </a:cubicBezTo>
                  <a:cubicBezTo>
                    <a:pt x="381" y="92"/>
                    <a:pt x="381" y="92"/>
                    <a:pt x="381" y="92"/>
                  </a:cubicBezTo>
                  <a:cubicBezTo>
                    <a:pt x="373" y="84"/>
                    <a:pt x="373" y="84"/>
                    <a:pt x="373" y="84"/>
                  </a:cubicBezTo>
                  <a:cubicBezTo>
                    <a:pt x="375" y="84"/>
                    <a:pt x="375" y="84"/>
                    <a:pt x="375" y="84"/>
                  </a:cubicBezTo>
                  <a:cubicBezTo>
                    <a:pt x="384" y="90"/>
                    <a:pt x="384" y="90"/>
                    <a:pt x="384" y="90"/>
                  </a:cubicBezTo>
                  <a:cubicBezTo>
                    <a:pt x="386" y="95"/>
                    <a:pt x="386" y="95"/>
                    <a:pt x="386" y="95"/>
                  </a:cubicBezTo>
                  <a:cubicBezTo>
                    <a:pt x="401" y="103"/>
                    <a:pt x="401" y="103"/>
                    <a:pt x="401" y="103"/>
                  </a:cubicBezTo>
                  <a:cubicBezTo>
                    <a:pt x="401" y="100"/>
                    <a:pt x="401" y="100"/>
                    <a:pt x="401" y="100"/>
                  </a:cubicBezTo>
                  <a:cubicBezTo>
                    <a:pt x="395" y="92"/>
                    <a:pt x="395" y="92"/>
                    <a:pt x="395" y="92"/>
                  </a:cubicBezTo>
                  <a:cubicBezTo>
                    <a:pt x="399" y="92"/>
                    <a:pt x="399" y="92"/>
                    <a:pt x="399" y="92"/>
                  </a:cubicBezTo>
                  <a:cubicBezTo>
                    <a:pt x="385" y="80"/>
                    <a:pt x="385" y="80"/>
                    <a:pt x="385" y="80"/>
                  </a:cubicBezTo>
                  <a:cubicBezTo>
                    <a:pt x="398" y="87"/>
                    <a:pt x="398" y="87"/>
                    <a:pt x="398" y="87"/>
                  </a:cubicBezTo>
                  <a:cubicBezTo>
                    <a:pt x="385" y="72"/>
                    <a:pt x="385" y="72"/>
                    <a:pt x="385" y="72"/>
                  </a:cubicBezTo>
                  <a:cubicBezTo>
                    <a:pt x="385" y="72"/>
                    <a:pt x="401" y="83"/>
                    <a:pt x="402" y="87"/>
                  </a:cubicBezTo>
                  <a:cubicBezTo>
                    <a:pt x="404" y="90"/>
                    <a:pt x="411" y="96"/>
                    <a:pt x="413" y="97"/>
                  </a:cubicBezTo>
                  <a:cubicBezTo>
                    <a:pt x="414" y="97"/>
                    <a:pt x="414" y="94"/>
                    <a:pt x="414" y="94"/>
                  </a:cubicBezTo>
                  <a:cubicBezTo>
                    <a:pt x="414" y="94"/>
                    <a:pt x="407" y="90"/>
                    <a:pt x="408" y="88"/>
                  </a:cubicBezTo>
                  <a:cubicBezTo>
                    <a:pt x="409" y="85"/>
                    <a:pt x="422" y="94"/>
                    <a:pt x="422" y="84"/>
                  </a:cubicBezTo>
                  <a:cubicBezTo>
                    <a:pt x="423" y="75"/>
                    <a:pt x="411" y="66"/>
                    <a:pt x="411" y="66"/>
                  </a:cubicBezTo>
                  <a:cubicBezTo>
                    <a:pt x="405" y="66"/>
                    <a:pt x="405" y="66"/>
                    <a:pt x="405" y="66"/>
                  </a:cubicBezTo>
                  <a:cubicBezTo>
                    <a:pt x="397" y="63"/>
                    <a:pt x="397" y="63"/>
                    <a:pt x="397" y="63"/>
                  </a:cubicBezTo>
                  <a:cubicBezTo>
                    <a:pt x="393" y="63"/>
                    <a:pt x="393" y="63"/>
                    <a:pt x="393" y="63"/>
                  </a:cubicBezTo>
                  <a:cubicBezTo>
                    <a:pt x="404" y="77"/>
                    <a:pt x="404" y="77"/>
                    <a:pt x="404" y="77"/>
                  </a:cubicBezTo>
                  <a:cubicBezTo>
                    <a:pt x="404" y="77"/>
                    <a:pt x="374" y="54"/>
                    <a:pt x="376" y="52"/>
                  </a:cubicBezTo>
                  <a:cubicBezTo>
                    <a:pt x="379" y="49"/>
                    <a:pt x="385" y="54"/>
                    <a:pt x="385" y="54"/>
                  </a:cubicBezTo>
                  <a:cubicBezTo>
                    <a:pt x="385" y="54"/>
                    <a:pt x="390" y="52"/>
                    <a:pt x="393" y="53"/>
                  </a:cubicBezTo>
                  <a:cubicBezTo>
                    <a:pt x="397" y="53"/>
                    <a:pt x="407" y="59"/>
                    <a:pt x="407" y="59"/>
                  </a:cubicBezTo>
                  <a:cubicBezTo>
                    <a:pt x="407" y="59"/>
                    <a:pt x="421" y="56"/>
                    <a:pt x="426" y="66"/>
                  </a:cubicBezTo>
                  <a:cubicBezTo>
                    <a:pt x="433" y="76"/>
                    <a:pt x="424" y="88"/>
                    <a:pt x="429" y="91"/>
                  </a:cubicBezTo>
                  <a:cubicBezTo>
                    <a:pt x="433" y="94"/>
                    <a:pt x="440" y="104"/>
                    <a:pt x="440" y="104"/>
                  </a:cubicBezTo>
                  <a:cubicBezTo>
                    <a:pt x="447" y="104"/>
                    <a:pt x="447" y="104"/>
                    <a:pt x="447" y="104"/>
                  </a:cubicBezTo>
                  <a:cubicBezTo>
                    <a:pt x="448" y="111"/>
                    <a:pt x="448" y="111"/>
                    <a:pt x="448" y="111"/>
                  </a:cubicBezTo>
                  <a:cubicBezTo>
                    <a:pt x="448" y="111"/>
                    <a:pt x="466" y="116"/>
                    <a:pt x="468" y="126"/>
                  </a:cubicBezTo>
                  <a:cubicBezTo>
                    <a:pt x="470" y="136"/>
                    <a:pt x="467" y="141"/>
                    <a:pt x="464" y="146"/>
                  </a:cubicBezTo>
                  <a:close/>
                  <a:moveTo>
                    <a:pt x="109" y="652"/>
                  </a:moveTo>
                  <a:cubicBezTo>
                    <a:pt x="109" y="652"/>
                    <a:pt x="117" y="647"/>
                    <a:pt x="113" y="644"/>
                  </a:cubicBezTo>
                  <a:cubicBezTo>
                    <a:pt x="110" y="642"/>
                    <a:pt x="101" y="635"/>
                    <a:pt x="101" y="635"/>
                  </a:cubicBezTo>
                  <a:cubicBezTo>
                    <a:pt x="90" y="635"/>
                    <a:pt x="90" y="635"/>
                    <a:pt x="90" y="635"/>
                  </a:cubicBezTo>
                  <a:cubicBezTo>
                    <a:pt x="80" y="639"/>
                    <a:pt x="80" y="639"/>
                    <a:pt x="80" y="639"/>
                  </a:cubicBezTo>
                  <a:cubicBezTo>
                    <a:pt x="79" y="635"/>
                    <a:pt x="79" y="635"/>
                    <a:pt x="79" y="635"/>
                  </a:cubicBezTo>
                  <a:cubicBezTo>
                    <a:pt x="79" y="635"/>
                    <a:pt x="73" y="637"/>
                    <a:pt x="69" y="634"/>
                  </a:cubicBezTo>
                  <a:cubicBezTo>
                    <a:pt x="64" y="632"/>
                    <a:pt x="62" y="631"/>
                    <a:pt x="62" y="631"/>
                  </a:cubicBezTo>
                  <a:cubicBezTo>
                    <a:pt x="56" y="632"/>
                    <a:pt x="56" y="632"/>
                    <a:pt x="56" y="632"/>
                  </a:cubicBezTo>
                  <a:cubicBezTo>
                    <a:pt x="51" y="628"/>
                    <a:pt x="51" y="628"/>
                    <a:pt x="51" y="628"/>
                  </a:cubicBezTo>
                  <a:cubicBezTo>
                    <a:pt x="49" y="633"/>
                    <a:pt x="49" y="633"/>
                    <a:pt x="49" y="633"/>
                  </a:cubicBezTo>
                  <a:cubicBezTo>
                    <a:pt x="46" y="633"/>
                    <a:pt x="46" y="633"/>
                    <a:pt x="46" y="633"/>
                  </a:cubicBezTo>
                  <a:cubicBezTo>
                    <a:pt x="51" y="649"/>
                    <a:pt x="51" y="649"/>
                    <a:pt x="51" y="649"/>
                  </a:cubicBezTo>
                  <a:cubicBezTo>
                    <a:pt x="44" y="653"/>
                    <a:pt x="44" y="653"/>
                    <a:pt x="44" y="653"/>
                  </a:cubicBezTo>
                  <a:cubicBezTo>
                    <a:pt x="37" y="653"/>
                    <a:pt x="37" y="653"/>
                    <a:pt x="37" y="653"/>
                  </a:cubicBezTo>
                  <a:cubicBezTo>
                    <a:pt x="37" y="653"/>
                    <a:pt x="33" y="652"/>
                    <a:pt x="32" y="652"/>
                  </a:cubicBezTo>
                  <a:cubicBezTo>
                    <a:pt x="31" y="652"/>
                    <a:pt x="24" y="653"/>
                    <a:pt x="24" y="653"/>
                  </a:cubicBezTo>
                  <a:cubicBezTo>
                    <a:pt x="36" y="636"/>
                    <a:pt x="36" y="636"/>
                    <a:pt x="36" y="636"/>
                  </a:cubicBezTo>
                  <a:cubicBezTo>
                    <a:pt x="36" y="632"/>
                    <a:pt x="36" y="632"/>
                    <a:pt x="36" y="632"/>
                  </a:cubicBezTo>
                  <a:cubicBezTo>
                    <a:pt x="41" y="627"/>
                    <a:pt x="41" y="627"/>
                    <a:pt x="41" y="627"/>
                  </a:cubicBezTo>
                  <a:cubicBezTo>
                    <a:pt x="39" y="625"/>
                    <a:pt x="39" y="625"/>
                    <a:pt x="39" y="625"/>
                  </a:cubicBezTo>
                  <a:cubicBezTo>
                    <a:pt x="37" y="626"/>
                    <a:pt x="37" y="626"/>
                    <a:pt x="37" y="626"/>
                  </a:cubicBezTo>
                  <a:cubicBezTo>
                    <a:pt x="32" y="636"/>
                    <a:pt x="32" y="636"/>
                    <a:pt x="32" y="636"/>
                  </a:cubicBezTo>
                  <a:cubicBezTo>
                    <a:pt x="23" y="649"/>
                    <a:pt x="23" y="649"/>
                    <a:pt x="23" y="649"/>
                  </a:cubicBezTo>
                  <a:cubicBezTo>
                    <a:pt x="20" y="652"/>
                    <a:pt x="20" y="652"/>
                    <a:pt x="20" y="652"/>
                  </a:cubicBezTo>
                  <a:cubicBezTo>
                    <a:pt x="2" y="655"/>
                    <a:pt x="2" y="655"/>
                    <a:pt x="2" y="655"/>
                  </a:cubicBezTo>
                  <a:cubicBezTo>
                    <a:pt x="0" y="660"/>
                    <a:pt x="0" y="660"/>
                    <a:pt x="0" y="660"/>
                  </a:cubicBezTo>
                  <a:cubicBezTo>
                    <a:pt x="3" y="664"/>
                    <a:pt x="3" y="664"/>
                    <a:pt x="3" y="664"/>
                  </a:cubicBezTo>
                  <a:cubicBezTo>
                    <a:pt x="0" y="675"/>
                    <a:pt x="0" y="675"/>
                    <a:pt x="0" y="675"/>
                  </a:cubicBezTo>
                  <a:cubicBezTo>
                    <a:pt x="3" y="676"/>
                    <a:pt x="3" y="676"/>
                    <a:pt x="3" y="676"/>
                  </a:cubicBezTo>
                  <a:cubicBezTo>
                    <a:pt x="4" y="673"/>
                    <a:pt x="4" y="673"/>
                    <a:pt x="4" y="673"/>
                  </a:cubicBezTo>
                  <a:cubicBezTo>
                    <a:pt x="6" y="671"/>
                    <a:pt x="6" y="671"/>
                    <a:pt x="6" y="671"/>
                  </a:cubicBezTo>
                  <a:cubicBezTo>
                    <a:pt x="8" y="674"/>
                    <a:pt x="8" y="674"/>
                    <a:pt x="8" y="674"/>
                  </a:cubicBezTo>
                  <a:cubicBezTo>
                    <a:pt x="13" y="669"/>
                    <a:pt x="13" y="669"/>
                    <a:pt x="13" y="669"/>
                  </a:cubicBezTo>
                  <a:cubicBezTo>
                    <a:pt x="21" y="671"/>
                    <a:pt x="21" y="671"/>
                    <a:pt x="21" y="671"/>
                  </a:cubicBezTo>
                  <a:cubicBezTo>
                    <a:pt x="16" y="673"/>
                    <a:pt x="16" y="673"/>
                    <a:pt x="16" y="673"/>
                  </a:cubicBezTo>
                  <a:cubicBezTo>
                    <a:pt x="16" y="675"/>
                    <a:pt x="16" y="675"/>
                    <a:pt x="16" y="675"/>
                  </a:cubicBezTo>
                  <a:cubicBezTo>
                    <a:pt x="8" y="680"/>
                    <a:pt x="8" y="680"/>
                    <a:pt x="8" y="680"/>
                  </a:cubicBezTo>
                  <a:cubicBezTo>
                    <a:pt x="6" y="679"/>
                    <a:pt x="6" y="679"/>
                    <a:pt x="6" y="679"/>
                  </a:cubicBezTo>
                  <a:cubicBezTo>
                    <a:pt x="3" y="687"/>
                    <a:pt x="3" y="687"/>
                    <a:pt x="3" y="687"/>
                  </a:cubicBezTo>
                  <a:cubicBezTo>
                    <a:pt x="11" y="687"/>
                    <a:pt x="45" y="689"/>
                    <a:pt x="58" y="688"/>
                  </a:cubicBezTo>
                  <a:cubicBezTo>
                    <a:pt x="74" y="688"/>
                    <a:pt x="113" y="678"/>
                    <a:pt x="113" y="678"/>
                  </a:cubicBezTo>
                  <a:cubicBezTo>
                    <a:pt x="113" y="678"/>
                    <a:pt x="106" y="671"/>
                    <a:pt x="107" y="663"/>
                  </a:cubicBezTo>
                  <a:cubicBezTo>
                    <a:pt x="107" y="657"/>
                    <a:pt x="109" y="652"/>
                    <a:pt x="109" y="652"/>
                  </a:cubicBezTo>
                  <a:close/>
                  <a:moveTo>
                    <a:pt x="244" y="266"/>
                  </a:moveTo>
                  <a:cubicBezTo>
                    <a:pt x="246" y="263"/>
                    <a:pt x="246" y="263"/>
                    <a:pt x="246" y="263"/>
                  </a:cubicBezTo>
                  <a:cubicBezTo>
                    <a:pt x="238" y="259"/>
                    <a:pt x="238" y="259"/>
                    <a:pt x="238" y="259"/>
                  </a:cubicBezTo>
                  <a:cubicBezTo>
                    <a:pt x="239" y="264"/>
                    <a:pt x="239" y="264"/>
                    <a:pt x="239" y="264"/>
                  </a:cubicBezTo>
                  <a:lnTo>
                    <a:pt x="244" y="26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7" name="Finland" descr="© INSCALE GmbH, 05.05.2010&#10;http://www.presentationload.com/">
              <a:extLst>
                <a:ext uri="{FF2B5EF4-FFF2-40B4-BE49-F238E27FC236}">
                  <a16:creationId xmlns:a16="http://schemas.microsoft.com/office/drawing/2014/main" id="{14E08C64-79E4-48E8-B678-FDE87C95A32B}"/>
                </a:ext>
              </a:extLst>
            </p:cNvPr>
            <p:cNvSpPr>
              <a:spLocks noEditPoints="1"/>
            </p:cNvSpPr>
            <p:nvPr/>
          </p:nvSpPr>
          <p:spPr bwMode="gray">
            <a:xfrm>
              <a:off x="5914741" y="1606870"/>
              <a:ext cx="961691" cy="915132"/>
            </a:xfrm>
            <a:custGeom>
              <a:avLst/>
              <a:gdLst/>
              <a:ahLst/>
              <a:cxnLst>
                <a:cxn ang="0">
                  <a:pos x="25" y="116"/>
                </a:cxn>
                <a:cxn ang="0">
                  <a:pos x="27" y="322"/>
                </a:cxn>
                <a:cxn ang="0">
                  <a:pos x="19" y="322"/>
                </a:cxn>
                <a:cxn ang="0">
                  <a:pos x="54" y="282"/>
                </a:cxn>
                <a:cxn ang="0">
                  <a:pos x="62" y="289"/>
                </a:cxn>
                <a:cxn ang="0">
                  <a:pos x="60" y="109"/>
                </a:cxn>
                <a:cxn ang="0">
                  <a:pos x="17" y="312"/>
                </a:cxn>
                <a:cxn ang="0">
                  <a:pos x="18" y="305"/>
                </a:cxn>
                <a:cxn ang="0">
                  <a:pos x="11" y="312"/>
                </a:cxn>
                <a:cxn ang="0">
                  <a:pos x="13" y="325"/>
                </a:cxn>
                <a:cxn ang="0">
                  <a:pos x="17" y="312"/>
                </a:cxn>
                <a:cxn ang="0">
                  <a:pos x="76" y="309"/>
                </a:cxn>
                <a:cxn ang="0">
                  <a:pos x="76" y="309"/>
                </a:cxn>
                <a:cxn ang="0">
                  <a:pos x="230" y="272"/>
                </a:cxn>
                <a:cxn ang="0">
                  <a:pos x="329" y="59"/>
                </a:cxn>
                <a:cxn ang="0">
                  <a:pos x="289" y="25"/>
                </a:cxn>
                <a:cxn ang="0">
                  <a:pos x="110" y="10"/>
                </a:cxn>
                <a:cxn ang="0">
                  <a:pos x="92" y="50"/>
                </a:cxn>
                <a:cxn ang="0">
                  <a:pos x="77" y="73"/>
                </a:cxn>
                <a:cxn ang="0">
                  <a:pos x="68" y="76"/>
                </a:cxn>
                <a:cxn ang="0">
                  <a:pos x="65" y="91"/>
                </a:cxn>
                <a:cxn ang="0">
                  <a:pos x="61" y="99"/>
                </a:cxn>
                <a:cxn ang="0">
                  <a:pos x="43" y="117"/>
                </a:cxn>
                <a:cxn ang="0">
                  <a:pos x="38" y="137"/>
                </a:cxn>
                <a:cxn ang="0">
                  <a:pos x="35" y="159"/>
                </a:cxn>
                <a:cxn ang="0">
                  <a:pos x="46" y="201"/>
                </a:cxn>
                <a:cxn ang="0">
                  <a:pos x="57" y="217"/>
                </a:cxn>
                <a:cxn ang="0">
                  <a:pos x="52" y="227"/>
                </a:cxn>
                <a:cxn ang="0">
                  <a:pos x="58" y="253"/>
                </a:cxn>
                <a:cxn ang="0">
                  <a:pos x="50" y="268"/>
                </a:cxn>
                <a:cxn ang="0">
                  <a:pos x="60" y="283"/>
                </a:cxn>
                <a:cxn ang="0">
                  <a:pos x="73" y="290"/>
                </a:cxn>
                <a:cxn ang="0">
                  <a:pos x="94" y="293"/>
                </a:cxn>
                <a:cxn ang="0">
                  <a:pos x="114" y="294"/>
                </a:cxn>
                <a:cxn ang="0">
                  <a:pos x="120" y="311"/>
                </a:cxn>
                <a:cxn ang="0">
                  <a:pos x="122" y="317"/>
                </a:cxn>
                <a:cxn ang="0">
                  <a:pos x="132" y="318"/>
                </a:cxn>
                <a:cxn ang="0">
                  <a:pos x="164" y="305"/>
                </a:cxn>
                <a:cxn ang="0">
                  <a:pos x="185" y="290"/>
                </a:cxn>
                <a:cxn ang="0">
                  <a:pos x="208" y="279"/>
                </a:cxn>
                <a:cxn ang="0">
                  <a:pos x="223" y="272"/>
                </a:cxn>
                <a:cxn ang="0">
                  <a:pos x="246" y="257"/>
                </a:cxn>
                <a:cxn ang="0">
                  <a:pos x="286" y="221"/>
                </a:cxn>
                <a:cxn ang="0">
                  <a:pos x="326" y="140"/>
                </a:cxn>
                <a:cxn ang="0">
                  <a:pos x="207" y="289"/>
                </a:cxn>
                <a:cxn ang="0">
                  <a:pos x="228" y="274"/>
                </a:cxn>
                <a:cxn ang="0">
                  <a:pos x="85" y="309"/>
                </a:cxn>
                <a:cxn ang="0">
                  <a:pos x="73" y="298"/>
                </a:cxn>
                <a:cxn ang="0">
                  <a:pos x="76" y="293"/>
                </a:cxn>
                <a:cxn ang="0">
                  <a:pos x="138" y="322"/>
                </a:cxn>
                <a:cxn ang="0">
                  <a:pos x="102" y="305"/>
                </a:cxn>
                <a:cxn ang="0">
                  <a:pos x="96" y="319"/>
                </a:cxn>
                <a:cxn ang="0">
                  <a:pos x="112" y="299"/>
                </a:cxn>
              </a:cxnLst>
              <a:rect l="0" t="0" r="r" b="b"/>
              <a:pathLst>
                <a:path w="345" h="329">
                  <a:moveTo>
                    <a:pt x="35" y="117"/>
                  </a:moveTo>
                  <a:cubicBezTo>
                    <a:pt x="35" y="117"/>
                    <a:pt x="32" y="119"/>
                    <a:pt x="31" y="119"/>
                  </a:cubicBezTo>
                  <a:cubicBezTo>
                    <a:pt x="29" y="119"/>
                    <a:pt x="30" y="116"/>
                    <a:pt x="30" y="116"/>
                  </a:cubicBezTo>
                  <a:cubicBezTo>
                    <a:pt x="29" y="114"/>
                    <a:pt x="29" y="114"/>
                    <a:pt x="29" y="114"/>
                  </a:cubicBezTo>
                  <a:cubicBezTo>
                    <a:pt x="25" y="116"/>
                    <a:pt x="25" y="116"/>
                    <a:pt x="25" y="116"/>
                  </a:cubicBezTo>
                  <a:cubicBezTo>
                    <a:pt x="29" y="123"/>
                    <a:pt x="29" y="123"/>
                    <a:pt x="29" y="123"/>
                  </a:cubicBezTo>
                  <a:cubicBezTo>
                    <a:pt x="34" y="124"/>
                    <a:pt x="37" y="121"/>
                    <a:pt x="37" y="121"/>
                  </a:cubicBezTo>
                  <a:lnTo>
                    <a:pt x="35" y="117"/>
                  </a:lnTo>
                  <a:close/>
                  <a:moveTo>
                    <a:pt x="26" y="318"/>
                  </a:moveTo>
                  <a:cubicBezTo>
                    <a:pt x="24" y="319"/>
                    <a:pt x="24" y="322"/>
                    <a:pt x="27" y="322"/>
                  </a:cubicBezTo>
                  <a:cubicBezTo>
                    <a:pt x="29" y="321"/>
                    <a:pt x="29" y="317"/>
                    <a:pt x="26" y="318"/>
                  </a:cubicBezTo>
                  <a:close/>
                  <a:moveTo>
                    <a:pt x="18" y="325"/>
                  </a:moveTo>
                  <a:cubicBezTo>
                    <a:pt x="24" y="329"/>
                    <a:pt x="24" y="329"/>
                    <a:pt x="24" y="329"/>
                  </a:cubicBezTo>
                  <a:cubicBezTo>
                    <a:pt x="26" y="326"/>
                    <a:pt x="26" y="326"/>
                    <a:pt x="26" y="326"/>
                  </a:cubicBezTo>
                  <a:cubicBezTo>
                    <a:pt x="19" y="322"/>
                    <a:pt x="19" y="322"/>
                    <a:pt x="19" y="322"/>
                  </a:cubicBezTo>
                  <a:lnTo>
                    <a:pt x="18" y="325"/>
                  </a:lnTo>
                  <a:close/>
                  <a:moveTo>
                    <a:pt x="53" y="283"/>
                  </a:moveTo>
                  <a:cubicBezTo>
                    <a:pt x="56" y="286"/>
                    <a:pt x="56" y="286"/>
                    <a:pt x="56" y="286"/>
                  </a:cubicBezTo>
                  <a:cubicBezTo>
                    <a:pt x="57" y="283"/>
                    <a:pt x="57" y="283"/>
                    <a:pt x="57" y="283"/>
                  </a:cubicBezTo>
                  <a:cubicBezTo>
                    <a:pt x="54" y="282"/>
                    <a:pt x="54" y="282"/>
                    <a:pt x="54" y="282"/>
                  </a:cubicBezTo>
                  <a:lnTo>
                    <a:pt x="53" y="283"/>
                  </a:lnTo>
                  <a:close/>
                  <a:moveTo>
                    <a:pt x="62" y="289"/>
                  </a:moveTo>
                  <a:cubicBezTo>
                    <a:pt x="58" y="286"/>
                    <a:pt x="57" y="285"/>
                    <a:pt x="58" y="287"/>
                  </a:cubicBezTo>
                  <a:cubicBezTo>
                    <a:pt x="60" y="292"/>
                    <a:pt x="60" y="292"/>
                    <a:pt x="60" y="292"/>
                  </a:cubicBezTo>
                  <a:cubicBezTo>
                    <a:pt x="65" y="292"/>
                    <a:pt x="65" y="292"/>
                    <a:pt x="62" y="289"/>
                  </a:cubicBezTo>
                  <a:close/>
                  <a:moveTo>
                    <a:pt x="60" y="109"/>
                  </a:moveTo>
                  <a:cubicBezTo>
                    <a:pt x="56" y="107"/>
                    <a:pt x="56" y="107"/>
                    <a:pt x="56" y="107"/>
                  </a:cubicBezTo>
                  <a:cubicBezTo>
                    <a:pt x="53" y="111"/>
                    <a:pt x="53" y="111"/>
                    <a:pt x="53" y="111"/>
                  </a:cubicBezTo>
                  <a:cubicBezTo>
                    <a:pt x="57" y="111"/>
                    <a:pt x="57" y="111"/>
                    <a:pt x="57" y="111"/>
                  </a:cubicBezTo>
                  <a:lnTo>
                    <a:pt x="60" y="109"/>
                  </a:lnTo>
                  <a:close/>
                  <a:moveTo>
                    <a:pt x="35" y="111"/>
                  </a:moveTo>
                  <a:cubicBezTo>
                    <a:pt x="30" y="112"/>
                    <a:pt x="30" y="112"/>
                    <a:pt x="30" y="112"/>
                  </a:cubicBezTo>
                  <a:cubicBezTo>
                    <a:pt x="33" y="115"/>
                    <a:pt x="33" y="115"/>
                    <a:pt x="33" y="115"/>
                  </a:cubicBezTo>
                  <a:lnTo>
                    <a:pt x="35" y="111"/>
                  </a:lnTo>
                  <a:close/>
                  <a:moveTo>
                    <a:pt x="17" y="312"/>
                  </a:moveTo>
                  <a:cubicBezTo>
                    <a:pt x="17" y="312"/>
                    <a:pt x="17" y="314"/>
                    <a:pt x="18" y="316"/>
                  </a:cubicBezTo>
                  <a:cubicBezTo>
                    <a:pt x="19" y="317"/>
                    <a:pt x="24" y="315"/>
                    <a:pt x="24" y="315"/>
                  </a:cubicBezTo>
                  <a:cubicBezTo>
                    <a:pt x="23" y="308"/>
                    <a:pt x="23" y="308"/>
                    <a:pt x="23" y="308"/>
                  </a:cubicBezTo>
                  <a:cubicBezTo>
                    <a:pt x="18" y="308"/>
                    <a:pt x="18" y="308"/>
                    <a:pt x="18" y="308"/>
                  </a:cubicBezTo>
                  <a:cubicBezTo>
                    <a:pt x="18" y="305"/>
                    <a:pt x="18" y="305"/>
                    <a:pt x="18" y="305"/>
                  </a:cubicBezTo>
                  <a:cubicBezTo>
                    <a:pt x="14" y="306"/>
                    <a:pt x="14" y="306"/>
                    <a:pt x="14" y="306"/>
                  </a:cubicBezTo>
                  <a:cubicBezTo>
                    <a:pt x="14" y="306"/>
                    <a:pt x="13" y="304"/>
                    <a:pt x="13" y="302"/>
                  </a:cubicBezTo>
                  <a:cubicBezTo>
                    <a:pt x="13" y="301"/>
                    <a:pt x="10" y="299"/>
                    <a:pt x="8" y="303"/>
                  </a:cubicBezTo>
                  <a:cubicBezTo>
                    <a:pt x="8" y="306"/>
                    <a:pt x="8" y="306"/>
                    <a:pt x="8" y="306"/>
                  </a:cubicBezTo>
                  <a:cubicBezTo>
                    <a:pt x="11" y="312"/>
                    <a:pt x="11" y="312"/>
                    <a:pt x="11" y="312"/>
                  </a:cubicBezTo>
                  <a:cubicBezTo>
                    <a:pt x="8" y="314"/>
                    <a:pt x="8" y="314"/>
                    <a:pt x="8" y="314"/>
                  </a:cubicBezTo>
                  <a:cubicBezTo>
                    <a:pt x="7" y="310"/>
                    <a:pt x="7" y="310"/>
                    <a:pt x="7" y="310"/>
                  </a:cubicBezTo>
                  <a:cubicBezTo>
                    <a:pt x="4" y="313"/>
                    <a:pt x="4" y="313"/>
                    <a:pt x="4" y="313"/>
                  </a:cubicBezTo>
                  <a:cubicBezTo>
                    <a:pt x="9" y="324"/>
                    <a:pt x="9" y="324"/>
                    <a:pt x="9" y="324"/>
                  </a:cubicBezTo>
                  <a:cubicBezTo>
                    <a:pt x="13" y="325"/>
                    <a:pt x="13" y="325"/>
                    <a:pt x="13" y="325"/>
                  </a:cubicBezTo>
                  <a:cubicBezTo>
                    <a:pt x="17" y="321"/>
                    <a:pt x="17" y="321"/>
                    <a:pt x="17" y="321"/>
                  </a:cubicBezTo>
                  <a:cubicBezTo>
                    <a:pt x="17" y="317"/>
                    <a:pt x="17" y="317"/>
                    <a:pt x="17" y="317"/>
                  </a:cubicBezTo>
                  <a:cubicBezTo>
                    <a:pt x="15" y="317"/>
                    <a:pt x="15" y="317"/>
                    <a:pt x="15" y="317"/>
                  </a:cubicBezTo>
                  <a:cubicBezTo>
                    <a:pt x="15" y="313"/>
                    <a:pt x="15" y="313"/>
                    <a:pt x="15" y="313"/>
                  </a:cubicBezTo>
                  <a:lnTo>
                    <a:pt x="17" y="312"/>
                  </a:lnTo>
                  <a:close/>
                  <a:moveTo>
                    <a:pt x="0" y="321"/>
                  </a:moveTo>
                  <a:cubicBezTo>
                    <a:pt x="4" y="319"/>
                    <a:pt x="4" y="319"/>
                    <a:pt x="4" y="319"/>
                  </a:cubicBezTo>
                  <a:cubicBezTo>
                    <a:pt x="2" y="313"/>
                    <a:pt x="2" y="313"/>
                    <a:pt x="2" y="313"/>
                  </a:cubicBezTo>
                  <a:lnTo>
                    <a:pt x="0" y="321"/>
                  </a:lnTo>
                  <a:close/>
                  <a:moveTo>
                    <a:pt x="76" y="309"/>
                  </a:moveTo>
                  <a:cubicBezTo>
                    <a:pt x="74" y="310"/>
                    <a:pt x="75" y="312"/>
                    <a:pt x="75" y="312"/>
                  </a:cubicBezTo>
                  <a:cubicBezTo>
                    <a:pt x="73" y="314"/>
                    <a:pt x="73" y="314"/>
                    <a:pt x="73" y="314"/>
                  </a:cubicBezTo>
                  <a:cubicBezTo>
                    <a:pt x="74" y="315"/>
                    <a:pt x="74" y="315"/>
                    <a:pt x="74" y="315"/>
                  </a:cubicBezTo>
                  <a:cubicBezTo>
                    <a:pt x="80" y="310"/>
                    <a:pt x="80" y="310"/>
                    <a:pt x="80" y="310"/>
                  </a:cubicBezTo>
                  <a:cubicBezTo>
                    <a:pt x="80" y="310"/>
                    <a:pt x="78" y="308"/>
                    <a:pt x="76" y="309"/>
                  </a:cubicBezTo>
                  <a:close/>
                  <a:moveTo>
                    <a:pt x="70" y="312"/>
                  </a:moveTo>
                  <a:cubicBezTo>
                    <a:pt x="67" y="312"/>
                    <a:pt x="63" y="317"/>
                    <a:pt x="69" y="316"/>
                  </a:cubicBezTo>
                  <a:cubicBezTo>
                    <a:pt x="69" y="316"/>
                    <a:pt x="74" y="312"/>
                    <a:pt x="70" y="312"/>
                  </a:cubicBezTo>
                  <a:close/>
                  <a:moveTo>
                    <a:pt x="228" y="269"/>
                  </a:moveTo>
                  <a:cubicBezTo>
                    <a:pt x="230" y="272"/>
                    <a:pt x="230" y="272"/>
                    <a:pt x="230" y="272"/>
                  </a:cubicBezTo>
                  <a:cubicBezTo>
                    <a:pt x="234" y="270"/>
                    <a:pt x="234" y="270"/>
                    <a:pt x="234" y="270"/>
                  </a:cubicBezTo>
                  <a:cubicBezTo>
                    <a:pt x="233" y="268"/>
                    <a:pt x="233" y="268"/>
                    <a:pt x="233" y="268"/>
                  </a:cubicBezTo>
                  <a:lnTo>
                    <a:pt x="228" y="269"/>
                  </a:lnTo>
                  <a:close/>
                  <a:moveTo>
                    <a:pt x="332" y="67"/>
                  </a:moveTo>
                  <a:cubicBezTo>
                    <a:pt x="329" y="59"/>
                    <a:pt x="329" y="59"/>
                    <a:pt x="329" y="59"/>
                  </a:cubicBezTo>
                  <a:cubicBezTo>
                    <a:pt x="313" y="51"/>
                    <a:pt x="313" y="51"/>
                    <a:pt x="313" y="51"/>
                  </a:cubicBezTo>
                  <a:cubicBezTo>
                    <a:pt x="302" y="49"/>
                    <a:pt x="302" y="49"/>
                    <a:pt x="302" y="49"/>
                  </a:cubicBezTo>
                  <a:cubicBezTo>
                    <a:pt x="281" y="35"/>
                    <a:pt x="281" y="35"/>
                    <a:pt x="281" y="35"/>
                  </a:cubicBezTo>
                  <a:cubicBezTo>
                    <a:pt x="290" y="29"/>
                    <a:pt x="290" y="29"/>
                    <a:pt x="290" y="29"/>
                  </a:cubicBezTo>
                  <a:cubicBezTo>
                    <a:pt x="289" y="25"/>
                    <a:pt x="289" y="25"/>
                    <a:pt x="289" y="25"/>
                  </a:cubicBezTo>
                  <a:cubicBezTo>
                    <a:pt x="289" y="25"/>
                    <a:pt x="294" y="10"/>
                    <a:pt x="290" y="1"/>
                  </a:cubicBezTo>
                  <a:cubicBezTo>
                    <a:pt x="290" y="1"/>
                    <a:pt x="290" y="1"/>
                    <a:pt x="289" y="0"/>
                  </a:cubicBezTo>
                  <a:cubicBezTo>
                    <a:pt x="111" y="0"/>
                    <a:pt x="111" y="0"/>
                    <a:pt x="111" y="0"/>
                  </a:cubicBezTo>
                  <a:cubicBezTo>
                    <a:pt x="110" y="1"/>
                    <a:pt x="110" y="1"/>
                    <a:pt x="110" y="1"/>
                  </a:cubicBezTo>
                  <a:cubicBezTo>
                    <a:pt x="110" y="10"/>
                    <a:pt x="110" y="10"/>
                    <a:pt x="110" y="10"/>
                  </a:cubicBezTo>
                  <a:cubicBezTo>
                    <a:pt x="108" y="12"/>
                    <a:pt x="108" y="12"/>
                    <a:pt x="108" y="12"/>
                  </a:cubicBezTo>
                  <a:cubicBezTo>
                    <a:pt x="108" y="21"/>
                    <a:pt x="108" y="21"/>
                    <a:pt x="108" y="21"/>
                  </a:cubicBezTo>
                  <a:cubicBezTo>
                    <a:pt x="105" y="22"/>
                    <a:pt x="105" y="22"/>
                    <a:pt x="105" y="22"/>
                  </a:cubicBezTo>
                  <a:cubicBezTo>
                    <a:pt x="100" y="31"/>
                    <a:pt x="100" y="31"/>
                    <a:pt x="100" y="31"/>
                  </a:cubicBezTo>
                  <a:cubicBezTo>
                    <a:pt x="92" y="50"/>
                    <a:pt x="92" y="50"/>
                    <a:pt x="92" y="50"/>
                  </a:cubicBezTo>
                  <a:cubicBezTo>
                    <a:pt x="94" y="56"/>
                    <a:pt x="94" y="56"/>
                    <a:pt x="94" y="56"/>
                  </a:cubicBezTo>
                  <a:cubicBezTo>
                    <a:pt x="86" y="54"/>
                    <a:pt x="86" y="54"/>
                    <a:pt x="86" y="54"/>
                  </a:cubicBezTo>
                  <a:cubicBezTo>
                    <a:pt x="87" y="64"/>
                    <a:pt x="87" y="64"/>
                    <a:pt x="87" y="64"/>
                  </a:cubicBezTo>
                  <a:cubicBezTo>
                    <a:pt x="80" y="68"/>
                    <a:pt x="80" y="68"/>
                    <a:pt x="80" y="68"/>
                  </a:cubicBezTo>
                  <a:cubicBezTo>
                    <a:pt x="77" y="73"/>
                    <a:pt x="77" y="73"/>
                    <a:pt x="77" y="73"/>
                  </a:cubicBezTo>
                  <a:cubicBezTo>
                    <a:pt x="75" y="68"/>
                    <a:pt x="75" y="68"/>
                    <a:pt x="75" y="68"/>
                  </a:cubicBezTo>
                  <a:cubicBezTo>
                    <a:pt x="71" y="69"/>
                    <a:pt x="71" y="69"/>
                    <a:pt x="71" y="69"/>
                  </a:cubicBezTo>
                  <a:cubicBezTo>
                    <a:pt x="71" y="72"/>
                    <a:pt x="71" y="72"/>
                    <a:pt x="71" y="72"/>
                  </a:cubicBezTo>
                  <a:cubicBezTo>
                    <a:pt x="69" y="73"/>
                    <a:pt x="69" y="73"/>
                    <a:pt x="69" y="73"/>
                  </a:cubicBezTo>
                  <a:cubicBezTo>
                    <a:pt x="68" y="76"/>
                    <a:pt x="68" y="76"/>
                    <a:pt x="68" y="76"/>
                  </a:cubicBezTo>
                  <a:cubicBezTo>
                    <a:pt x="74" y="76"/>
                    <a:pt x="74" y="76"/>
                    <a:pt x="74" y="76"/>
                  </a:cubicBezTo>
                  <a:cubicBezTo>
                    <a:pt x="76" y="77"/>
                    <a:pt x="76" y="77"/>
                    <a:pt x="76" y="77"/>
                  </a:cubicBezTo>
                  <a:cubicBezTo>
                    <a:pt x="74" y="85"/>
                    <a:pt x="74" y="85"/>
                    <a:pt x="74" y="85"/>
                  </a:cubicBezTo>
                  <a:cubicBezTo>
                    <a:pt x="74" y="85"/>
                    <a:pt x="70" y="81"/>
                    <a:pt x="67" y="83"/>
                  </a:cubicBezTo>
                  <a:cubicBezTo>
                    <a:pt x="63" y="85"/>
                    <a:pt x="65" y="91"/>
                    <a:pt x="65" y="91"/>
                  </a:cubicBezTo>
                  <a:cubicBezTo>
                    <a:pt x="65" y="94"/>
                    <a:pt x="65" y="94"/>
                    <a:pt x="65" y="94"/>
                  </a:cubicBezTo>
                  <a:cubicBezTo>
                    <a:pt x="64" y="96"/>
                    <a:pt x="63" y="97"/>
                    <a:pt x="63" y="97"/>
                  </a:cubicBezTo>
                  <a:cubicBezTo>
                    <a:pt x="60" y="92"/>
                    <a:pt x="60" y="92"/>
                    <a:pt x="60" y="92"/>
                  </a:cubicBezTo>
                  <a:cubicBezTo>
                    <a:pt x="59" y="93"/>
                    <a:pt x="59" y="93"/>
                    <a:pt x="59" y="93"/>
                  </a:cubicBezTo>
                  <a:cubicBezTo>
                    <a:pt x="61" y="99"/>
                    <a:pt x="61" y="99"/>
                    <a:pt x="61" y="99"/>
                  </a:cubicBezTo>
                  <a:cubicBezTo>
                    <a:pt x="58" y="99"/>
                    <a:pt x="58" y="99"/>
                    <a:pt x="58" y="99"/>
                  </a:cubicBezTo>
                  <a:cubicBezTo>
                    <a:pt x="58" y="99"/>
                    <a:pt x="62" y="110"/>
                    <a:pt x="61" y="112"/>
                  </a:cubicBezTo>
                  <a:cubicBezTo>
                    <a:pt x="60" y="115"/>
                    <a:pt x="54" y="113"/>
                    <a:pt x="52" y="113"/>
                  </a:cubicBezTo>
                  <a:cubicBezTo>
                    <a:pt x="45" y="113"/>
                    <a:pt x="45" y="113"/>
                    <a:pt x="45" y="113"/>
                  </a:cubicBezTo>
                  <a:cubicBezTo>
                    <a:pt x="45" y="113"/>
                    <a:pt x="45" y="117"/>
                    <a:pt x="43" y="117"/>
                  </a:cubicBezTo>
                  <a:cubicBezTo>
                    <a:pt x="42" y="117"/>
                    <a:pt x="40" y="114"/>
                    <a:pt x="40" y="114"/>
                  </a:cubicBezTo>
                  <a:cubicBezTo>
                    <a:pt x="38" y="122"/>
                    <a:pt x="38" y="122"/>
                    <a:pt x="38" y="122"/>
                  </a:cubicBezTo>
                  <a:cubicBezTo>
                    <a:pt x="46" y="130"/>
                    <a:pt x="46" y="130"/>
                    <a:pt x="46" y="130"/>
                  </a:cubicBezTo>
                  <a:cubicBezTo>
                    <a:pt x="40" y="129"/>
                    <a:pt x="40" y="129"/>
                    <a:pt x="40" y="129"/>
                  </a:cubicBezTo>
                  <a:cubicBezTo>
                    <a:pt x="38" y="137"/>
                    <a:pt x="38" y="137"/>
                    <a:pt x="38" y="137"/>
                  </a:cubicBezTo>
                  <a:cubicBezTo>
                    <a:pt x="38" y="137"/>
                    <a:pt x="40" y="139"/>
                    <a:pt x="40" y="141"/>
                  </a:cubicBezTo>
                  <a:cubicBezTo>
                    <a:pt x="40" y="142"/>
                    <a:pt x="35" y="142"/>
                    <a:pt x="35" y="142"/>
                  </a:cubicBezTo>
                  <a:cubicBezTo>
                    <a:pt x="32" y="147"/>
                    <a:pt x="32" y="147"/>
                    <a:pt x="32" y="147"/>
                  </a:cubicBezTo>
                  <a:cubicBezTo>
                    <a:pt x="31" y="159"/>
                    <a:pt x="31" y="159"/>
                    <a:pt x="31" y="159"/>
                  </a:cubicBezTo>
                  <a:cubicBezTo>
                    <a:pt x="35" y="159"/>
                    <a:pt x="35" y="159"/>
                    <a:pt x="35" y="159"/>
                  </a:cubicBezTo>
                  <a:cubicBezTo>
                    <a:pt x="35" y="159"/>
                    <a:pt x="32" y="163"/>
                    <a:pt x="33" y="168"/>
                  </a:cubicBezTo>
                  <a:cubicBezTo>
                    <a:pt x="33" y="172"/>
                    <a:pt x="41" y="174"/>
                    <a:pt x="43" y="178"/>
                  </a:cubicBezTo>
                  <a:cubicBezTo>
                    <a:pt x="46" y="183"/>
                    <a:pt x="43" y="189"/>
                    <a:pt x="43" y="189"/>
                  </a:cubicBezTo>
                  <a:cubicBezTo>
                    <a:pt x="43" y="198"/>
                    <a:pt x="43" y="198"/>
                    <a:pt x="43" y="198"/>
                  </a:cubicBezTo>
                  <a:cubicBezTo>
                    <a:pt x="46" y="201"/>
                    <a:pt x="46" y="201"/>
                    <a:pt x="46" y="201"/>
                  </a:cubicBezTo>
                  <a:cubicBezTo>
                    <a:pt x="49" y="199"/>
                    <a:pt x="49" y="199"/>
                    <a:pt x="49" y="199"/>
                  </a:cubicBezTo>
                  <a:cubicBezTo>
                    <a:pt x="49" y="199"/>
                    <a:pt x="49" y="205"/>
                    <a:pt x="50" y="207"/>
                  </a:cubicBezTo>
                  <a:cubicBezTo>
                    <a:pt x="51" y="210"/>
                    <a:pt x="54" y="214"/>
                    <a:pt x="54" y="214"/>
                  </a:cubicBezTo>
                  <a:cubicBezTo>
                    <a:pt x="53" y="216"/>
                    <a:pt x="53" y="216"/>
                    <a:pt x="53" y="216"/>
                  </a:cubicBezTo>
                  <a:cubicBezTo>
                    <a:pt x="57" y="217"/>
                    <a:pt x="57" y="217"/>
                    <a:pt x="57" y="217"/>
                  </a:cubicBezTo>
                  <a:cubicBezTo>
                    <a:pt x="58" y="222"/>
                    <a:pt x="58" y="222"/>
                    <a:pt x="58" y="222"/>
                  </a:cubicBezTo>
                  <a:cubicBezTo>
                    <a:pt x="53" y="221"/>
                    <a:pt x="53" y="221"/>
                    <a:pt x="53" y="221"/>
                  </a:cubicBezTo>
                  <a:cubicBezTo>
                    <a:pt x="53" y="224"/>
                    <a:pt x="53" y="224"/>
                    <a:pt x="53" y="224"/>
                  </a:cubicBezTo>
                  <a:cubicBezTo>
                    <a:pt x="56" y="227"/>
                    <a:pt x="56" y="227"/>
                    <a:pt x="56" y="227"/>
                  </a:cubicBezTo>
                  <a:cubicBezTo>
                    <a:pt x="52" y="227"/>
                    <a:pt x="52" y="227"/>
                    <a:pt x="52" y="227"/>
                  </a:cubicBezTo>
                  <a:cubicBezTo>
                    <a:pt x="56" y="232"/>
                    <a:pt x="56" y="232"/>
                    <a:pt x="56" y="232"/>
                  </a:cubicBezTo>
                  <a:cubicBezTo>
                    <a:pt x="53" y="233"/>
                    <a:pt x="53" y="233"/>
                    <a:pt x="53" y="233"/>
                  </a:cubicBezTo>
                  <a:cubicBezTo>
                    <a:pt x="58" y="239"/>
                    <a:pt x="58" y="239"/>
                    <a:pt x="58" y="239"/>
                  </a:cubicBezTo>
                  <a:cubicBezTo>
                    <a:pt x="58" y="239"/>
                    <a:pt x="59" y="243"/>
                    <a:pt x="57" y="246"/>
                  </a:cubicBezTo>
                  <a:cubicBezTo>
                    <a:pt x="54" y="248"/>
                    <a:pt x="58" y="253"/>
                    <a:pt x="58" y="253"/>
                  </a:cubicBezTo>
                  <a:cubicBezTo>
                    <a:pt x="58" y="253"/>
                    <a:pt x="53" y="254"/>
                    <a:pt x="53" y="258"/>
                  </a:cubicBezTo>
                  <a:cubicBezTo>
                    <a:pt x="54" y="262"/>
                    <a:pt x="57" y="265"/>
                    <a:pt x="57" y="265"/>
                  </a:cubicBezTo>
                  <a:cubicBezTo>
                    <a:pt x="54" y="265"/>
                    <a:pt x="54" y="265"/>
                    <a:pt x="54" y="265"/>
                  </a:cubicBezTo>
                  <a:cubicBezTo>
                    <a:pt x="51" y="262"/>
                    <a:pt x="51" y="262"/>
                    <a:pt x="51" y="262"/>
                  </a:cubicBezTo>
                  <a:cubicBezTo>
                    <a:pt x="50" y="268"/>
                    <a:pt x="50" y="268"/>
                    <a:pt x="50" y="268"/>
                  </a:cubicBezTo>
                  <a:cubicBezTo>
                    <a:pt x="58" y="268"/>
                    <a:pt x="58" y="268"/>
                    <a:pt x="58" y="268"/>
                  </a:cubicBezTo>
                  <a:cubicBezTo>
                    <a:pt x="56" y="269"/>
                    <a:pt x="56" y="269"/>
                    <a:pt x="56" y="269"/>
                  </a:cubicBezTo>
                  <a:cubicBezTo>
                    <a:pt x="57" y="274"/>
                    <a:pt x="57" y="274"/>
                    <a:pt x="57" y="274"/>
                  </a:cubicBezTo>
                  <a:cubicBezTo>
                    <a:pt x="60" y="277"/>
                    <a:pt x="60" y="277"/>
                    <a:pt x="60" y="277"/>
                  </a:cubicBezTo>
                  <a:cubicBezTo>
                    <a:pt x="60" y="277"/>
                    <a:pt x="58" y="279"/>
                    <a:pt x="60" y="283"/>
                  </a:cubicBezTo>
                  <a:cubicBezTo>
                    <a:pt x="62" y="287"/>
                    <a:pt x="64" y="287"/>
                    <a:pt x="64" y="287"/>
                  </a:cubicBezTo>
                  <a:cubicBezTo>
                    <a:pt x="67" y="290"/>
                    <a:pt x="67" y="290"/>
                    <a:pt x="67" y="290"/>
                  </a:cubicBezTo>
                  <a:cubicBezTo>
                    <a:pt x="67" y="285"/>
                    <a:pt x="67" y="285"/>
                    <a:pt x="67" y="285"/>
                  </a:cubicBezTo>
                  <a:cubicBezTo>
                    <a:pt x="73" y="281"/>
                    <a:pt x="73" y="281"/>
                    <a:pt x="73" y="281"/>
                  </a:cubicBezTo>
                  <a:cubicBezTo>
                    <a:pt x="73" y="290"/>
                    <a:pt x="73" y="290"/>
                    <a:pt x="73" y="290"/>
                  </a:cubicBezTo>
                  <a:cubicBezTo>
                    <a:pt x="75" y="290"/>
                    <a:pt x="75" y="290"/>
                    <a:pt x="75" y="290"/>
                  </a:cubicBezTo>
                  <a:cubicBezTo>
                    <a:pt x="76" y="286"/>
                    <a:pt x="76" y="286"/>
                    <a:pt x="76" y="286"/>
                  </a:cubicBezTo>
                  <a:cubicBezTo>
                    <a:pt x="81" y="290"/>
                    <a:pt x="81" y="290"/>
                    <a:pt x="81" y="290"/>
                  </a:cubicBezTo>
                  <a:cubicBezTo>
                    <a:pt x="87" y="290"/>
                    <a:pt x="87" y="290"/>
                    <a:pt x="87" y="290"/>
                  </a:cubicBezTo>
                  <a:cubicBezTo>
                    <a:pt x="94" y="293"/>
                    <a:pt x="94" y="293"/>
                    <a:pt x="94" y="293"/>
                  </a:cubicBezTo>
                  <a:cubicBezTo>
                    <a:pt x="100" y="293"/>
                    <a:pt x="100" y="293"/>
                    <a:pt x="100" y="293"/>
                  </a:cubicBezTo>
                  <a:cubicBezTo>
                    <a:pt x="98" y="301"/>
                    <a:pt x="98" y="301"/>
                    <a:pt x="98" y="301"/>
                  </a:cubicBezTo>
                  <a:cubicBezTo>
                    <a:pt x="100" y="303"/>
                    <a:pt x="100" y="303"/>
                    <a:pt x="100" y="303"/>
                  </a:cubicBezTo>
                  <a:cubicBezTo>
                    <a:pt x="107" y="300"/>
                    <a:pt x="107" y="300"/>
                    <a:pt x="107" y="300"/>
                  </a:cubicBezTo>
                  <a:cubicBezTo>
                    <a:pt x="114" y="294"/>
                    <a:pt x="114" y="294"/>
                    <a:pt x="114" y="294"/>
                  </a:cubicBezTo>
                  <a:cubicBezTo>
                    <a:pt x="115" y="295"/>
                    <a:pt x="115" y="295"/>
                    <a:pt x="115" y="295"/>
                  </a:cubicBezTo>
                  <a:cubicBezTo>
                    <a:pt x="112" y="304"/>
                    <a:pt x="112" y="304"/>
                    <a:pt x="112" y="304"/>
                  </a:cubicBezTo>
                  <a:cubicBezTo>
                    <a:pt x="117" y="308"/>
                    <a:pt x="117" y="308"/>
                    <a:pt x="117" y="308"/>
                  </a:cubicBezTo>
                  <a:cubicBezTo>
                    <a:pt x="116" y="312"/>
                    <a:pt x="116" y="312"/>
                    <a:pt x="116" y="312"/>
                  </a:cubicBezTo>
                  <a:cubicBezTo>
                    <a:pt x="120" y="311"/>
                    <a:pt x="120" y="311"/>
                    <a:pt x="120" y="311"/>
                  </a:cubicBezTo>
                  <a:cubicBezTo>
                    <a:pt x="120" y="313"/>
                    <a:pt x="120" y="313"/>
                    <a:pt x="120" y="313"/>
                  </a:cubicBezTo>
                  <a:cubicBezTo>
                    <a:pt x="113" y="319"/>
                    <a:pt x="113" y="319"/>
                    <a:pt x="113" y="319"/>
                  </a:cubicBezTo>
                  <a:cubicBezTo>
                    <a:pt x="114" y="321"/>
                    <a:pt x="114" y="321"/>
                    <a:pt x="114" y="321"/>
                  </a:cubicBezTo>
                  <a:cubicBezTo>
                    <a:pt x="119" y="321"/>
                    <a:pt x="119" y="321"/>
                    <a:pt x="119" y="321"/>
                  </a:cubicBezTo>
                  <a:cubicBezTo>
                    <a:pt x="122" y="317"/>
                    <a:pt x="122" y="317"/>
                    <a:pt x="122" y="317"/>
                  </a:cubicBezTo>
                  <a:cubicBezTo>
                    <a:pt x="122" y="317"/>
                    <a:pt x="124" y="319"/>
                    <a:pt x="124" y="321"/>
                  </a:cubicBezTo>
                  <a:cubicBezTo>
                    <a:pt x="125" y="324"/>
                    <a:pt x="115" y="329"/>
                    <a:pt x="115" y="329"/>
                  </a:cubicBezTo>
                  <a:cubicBezTo>
                    <a:pt x="126" y="326"/>
                    <a:pt x="126" y="326"/>
                    <a:pt x="126" y="326"/>
                  </a:cubicBezTo>
                  <a:cubicBezTo>
                    <a:pt x="134" y="310"/>
                    <a:pt x="134" y="310"/>
                    <a:pt x="134" y="310"/>
                  </a:cubicBezTo>
                  <a:cubicBezTo>
                    <a:pt x="132" y="318"/>
                    <a:pt x="132" y="318"/>
                    <a:pt x="132" y="318"/>
                  </a:cubicBezTo>
                  <a:cubicBezTo>
                    <a:pt x="144" y="315"/>
                    <a:pt x="144" y="315"/>
                    <a:pt x="144" y="315"/>
                  </a:cubicBezTo>
                  <a:cubicBezTo>
                    <a:pt x="152" y="309"/>
                    <a:pt x="152" y="309"/>
                    <a:pt x="152" y="309"/>
                  </a:cubicBezTo>
                  <a:cubicBezTo>
                    <a:pt x="155" y="309"/>
                    <a:pt x="155" y="309"/>
                    <a:pt x="155" y="309"/>
                  </a:cubicBezTo>
                  <a:cubicBezTo>
                    <a:pt x="161" y="304"/>
                    <a:pt x="161" y="304"/>
                    <a:pt x="161" y="304"/>
                  </a:cubicBezTo>
                  <a:cubicBezTo>
                    <a:pt x="164" y="305"/>
                    <a:pt x="164" y="305"/>
                    <a:pt x="164" y="305"/>
                  </a:cubicBezTo>
                  <a:cubicBezTo>
                    <a:pt x="166" y="310"/>
                    <a:pt x="166" y="310"/>
                    <a:pt x="166" y="310"/>
                  </a:cubicBezTo>
                  <a:cubicBezTo>
                    <a:pt x="169" y="308"/>
                    <a:pt x="169" y="308"/>
                    <a:pt x="169" y="308"/>
                  </a:cubicBezTo>
                  <a:cubicBezTo>
                    <a:pt x="169" y="300"/>
                    <a:pt x="169" y="300"/>
                    <a:pt x="169" y="300"/>
                  </a:cubicBezTo>
                  <a:cubicBezTo>
                    <a:pt x="184" y="293"/>
                    <a:pt x="184" y="293"/>
                    <a:pt x="184" y="293"/>
                  </a:cubicBezTo>
                  <a:cubicBezTo>
                    <a:pt x="185" y="290"/>
                    <a:pt x="185" y="290"/>
                    <a:pt x="185" y="290"/>
                  </a:cubicBezTo>
                  <a:cubicBezTo>
                    <a:pt x="198" y="284"/>
                    <a:pt x="198" y="284"/>
                    <a:pt x="198" y="284"/>
                  </a:cubicBezTo>
                  <a:cubicBezTo>
                    <a:pt x="198" y="277"/>
                    <a:pt x="198" y="277"/>
                    <a:pt x="198" y="277"/>
                  </a:cubicBezTo>
                  <a:cubicBezTo>
                    <a:pt x="198" y="277"/>
                    <a:pt x="200" y="283"/>
                    <a:pt x="204" y="283"/>
                  </a:cubicBezTo>
                  <a:cubicBezTo>
                    <a:pt x="207" y="283"/>
                    <a:pt x="211" y="281"/>
                    <a:pt x="211" y="281"/>
                  </a:cubicBezTo>
                  <a:cubicBezTo>
                    <a:pt x="208" y="279"/>
                    <a:pt x="208" y="279"/>
                    <a:pt x="208" y="279"/>
                  </a:cubicBezTo>
                  <a:cubicBezTo>
                    <a:pt x="209" y="275"/>
                    <a:pt x="209" y="275"/>
                    <a:pt x="209" y="275"/>
                  </a:cubicBezTo>
                  <a:cubicBezTo>
                    <a:pt x="214" y="279"/>
                    <a:pt x="214" y="279"/>
                    <a:pt x="214" y="279"/>
                  </a:cubicBezTo>
                  <a:cubicBezTo>
                    <a:pt x="214" y="277"/>
                    <a:pt x="214" y="277"/>
                    <a:pt x="214" y="277"/>
                  </a:cubicBezTo>
                  <a:cubicBezTo>
                    <a:pt x="208" y="268"/>
                    <a:pt x="208" y="268"/>
                    <a:pt x="208" y="268"/>
                  </a:cubicBezTo>
                  <a:cubicBezTo>
                    <a:pt x="208" y="268"/>
                    <a:pt x="217" y="274"/>
                    <a:pt x="223" y="272"/>
                  </a:cubicBezTo>
                  <a:cubicBezTo>
                    <a:pt x="227" y="269"/>
                    <a:pt x="225" y="266"/>
                    <a:pt x="225" y="266"/>
                  </a:cubicBezTo>
                  <a:cubicBezTo>
                    <a:pt x="231" y="265"/>
                    <a:pt x="231" y="265"/>
                    <a:pt x="231" y="265"/>
                  </a:cubicBezTo>
                  <a:cubicBezTo>
                    <a:pt x="236" y="263"/>
                    <a:pt x="236" y="263"/>
                    <a:pt x="236" y="263"/>
                  </a:cubicBezTo>
                  <a:cubicBezTo>
                    <a:pt x="242" y="263"/>
                    <a:pt x="242" y="263"/>
                    <a:pt x="242" y="263"/>
                  </a:cubicBezTo>
                  <a:cubicBezTo>
                    <a:pt x="246" y="257"/>
                    <a:pt x="246" y="257"/>
                    <a:pt x="246" y="257"/>
                  </a:cubicBezTo>
                  <a:cubicBezTo>
                    <a:pt x="256" y="258"/>
                    <a:pt x="256" y="258"/>
                    <a:pt x="256" y="258"/>
                  </a:cubicBezTo>
                  <a:cubicBezTo>
                    <a:pt x="267" y="253"/>
                    <a:pt x="267" y="253"/>
                    <a:pt x="267" y="253"/>
                  </a:cubicBezTo>
                  <a:cubicBezTo>
                    <a:pt x="267" y="252"/>
                    <a:pt x="267" y="252"/>
                    <a:pt x="267" y="252"/>
                  </a:cubicBezTo>
                  <a:cubicBezTo>
                    <a:pt x="275" y="236"/>
                    <a:pt x="275" y="236"/>
                    <a:pt x="275" y="236"/>
                  </a:cubicBezTo>
                  <a:cubicBezTo>
                    <a:pt x="286" y="221"/>
                    <a:pt x="286" y="221"/>
                    <a:pt x="286" y="221"/>
                  </a:cubicBezTo>
                  <a:cubicBezTo>
                    <a:pt x="290" y="218"/>
                    <a:pt x="290" y="218"/>
                    <a:pt x="290" y="218"/>
                  </a:cubicBezTo>
                  <a:cubicBezTo>
                    <a:pt x="291" y="209"/>
                    <a:pt x="291" y="209"/>
                    <a:pt x="291" y="209"/>
                  </a:cubicBezTo>
                  <a:cubicBezTo>
                    <a:pt x="304" y="195"/>
                    <a:pt x="304" y="195"/>
                    <a:pt x="304" y="195"/>
                  </a:cubicBezTo>
                  <a:cubicBezTo>
                    <a:pt x="304" y="195"/>
                    <a:pt x="309" y="182"/>
                    <a:pt x="312" y="176"/>
                  </a:cubicBezTo>
                  <a:cubicBezTo>
                    <a:pt x="315" y="171"/>
                    <a:pt x="323" y="151"/>
                    <a:pt x="326" y="140"/>
                  </a:cubicBezTo>
                  <a:cubicBezTo>
                    <a:pt x="329" y="128"/>
                    <a:pt x="338" y="115"/>
                    <a:pt x="338" y="115"/>
                  </a:cubicBezTo>
                  <a:cubicBezTo>
                    <a:pt x="338" y="115"/>
                    <a:pt x="340" y="111"/>
                    <a:pt x="341" y="107"/>
                  </a:cubicBezTo>
                  <a:cubicBezTo>
                    <a:pt x="343" y="103"/>
                    <a:pt x="345" y="79"/>
                    <a:pt x="345" y="73"/>
                  </a:cubicBezTo>
                  <a:cubicBezTo>
                    <a:pt x="344" y="67"/>
                    <a:pt x="332" y="67"/>
                    <a:pt x="332" y="67"/>
                  </a:cubicBezTo>
                  <a:close/>
                  <a:moveTo>
                    <a:pt x="207" y="289"/>
                  </a:moveTo>
                  <a:cubicBezTo>
                    <a:pt x="210" y="285"/>
                    <a:pt x="210" y="285"/>
                    <a:pt x="210" y="285"/>
                  </a:cubicBezTo>
                  <a:cubicBezTo>
                    <a:pt x="206" y="286"/>
                    <a:pt x="206" y="286"/>
                    <a:pt x="206" y="286"/>
                  </a:cubicBezTo>
                  <a:lnTo>
                    <a:pt x="207" y="289"/>
                  </a:lnTo>
                  <a:close/>
                  <a:moveTo>
                    <a:pt x="223" y="273"/>
                  </a:moveTo>
                  <a:cubicBezTo>
                    <a:pt x="228" y="274"/>
                    <a:pt x="228" y="274"/>
                    <a:pt x="228" y="274"/>
                  </a:cubicBezTo>
                  <a:cubicBezTo>
                    <a:pt x="226" y="271"/>
                    <a:pt x="226" y="271"/>
                    <a:pt x="226" y="271"/>
                  </a:cubicBezTo>
                  <a:lnTo>
                    <a:pt x="223" y="273"/>
                  </a:lnTo>
                  <a:close/>
                  <a:moveTo>
                    <a:pt x="83" y="312"/>
                  </a:moveTo>
                  <a:cubicBezTo>
                    <a:pt x="85" y="311"/>
                    <a:pt x="85" y="311"/>
                    <a:pt x="85" y="311"/>
                  </a:cubicBezTo>
                  <a:cubicBezTo>
                    <a:pt x="85" y="309"/>
                    <a:pt x="85" y="309"/>
                    <a:pt x="85" y="309"/>
                  </a:cubicBezTo>
                  <a:cubicBezTo>
                    <a:pt x="82" y="309"/>
                    <a:pt x="82" y="309"/>
                    <a:pt x="82" y="309"/>
                  </a:cubicBezTo>
                  <a:lnTo>
                    <a:pt x="83" y="312"/>
                  </a:lnTo>
                  <a:close/>
                  <a:moveTo>
                    <a:pt x="74" y="294"/>
                  </a:moveTo>
                  <a:cubicBezTo>
                    <a:pt x="75" y="295"/>
                    <a:pt x="75" y="295"/>
                    <a:pt x="75" y="295"/>
                  </a:cubicBezTo>
                  <a:cubicBezTo>
                    <a:pt x="73" y="298"/>
                    <a:pt x="73" y="298"/>
                    <a:pt x="73" y="298"/>
                  </a:cubicBezTo>
                  <a:cubicBezTo>
                    <a:pt x="75" y="298"/>
                    <a:pt x="75" y="298"/>
                    <a:pt x="75" y="298"/>
                  </a:cubicBezTo>
                  <a:cubicBezTo>
                    <a:pt x="77" y="297"/>
                    <a:pt x="77" y="297"/>
                    <a:pt x="77" y="297"/>
                  </a:cubicBezTo>
                  <a:cubicBezTo>
                    <a:pt x="80" y="299"/>
                    <a:pt x="80" y="299"/>
                    <a:pt x="80" y="299"/>
                  </a:cubicBezTo>
                  <a:cubicBezTo>
                    <a:pt x="81" y="296"/>
                    <a:pt x="81" y="296"/>
                    <a:pt x="81" y="296"/>
                  </a:cubicBezTo>
                  <a:cubicBezTo>
                    <a:pt x="76" y="293"/>
                    <a:pt x="76" y="293"/>
                    <a:pt x="76" y="293"/>
                  </a:cubicBezTo>
                  <a:lnTo>
                    <a:pt x="74" y="294"/>
                  </a:lnTo>
                  <a:close/>
                  <a:moveTo>
                    <a:pt x="138" y="322"/>
                  </a:moveTo>
                  <a:cubicBezTo>
                    <a:pt x="138" y="319"/>
                    <a:pt x="138" y="319"/>
                    <a:pt x="138" y="319"/>
                  </a:cubicBezTo>
                  <a:cubicBezTo>
                    <a:pt x="133" y="321"/>
                    <a:pt x="133" y="321"/>
                    <a:pt x="133" y="321"/>
                  </a:cubicBezTo>
                  <a:lnTo>
                    <a:pt x="138" y="322"/>
                  </a:lnTo>
                  <a:close/>
                  <a:moveTo>
                    <a:pt x="112" y="299"/>
                  </a:moveTo>
                  <a:cubicBezTo>
                    <a:pt x="111" y="298"/>
                    <a:pt x="111" y="298"/>
                    <a:pt x="111" y="298"/>
                  </a:cubicBezTo>
                  <a:cubicBezTo>
                    <a:pt x="109" y="302"/>
                    <a:pt x="109" y="302"/>
                    <a:pt x="109" y="302"/>
                  </a:cubicBezTo>
                  <a:cubicBezTo>
                    <a:pt x="105" y="303"/>
                    <a:pt x="105" y="303"/>
                    <a:pt x="105" y="303"/>
                  </a:cubicBezTo>
                  <a:cubicBezTo>
                    <a:pt x="102" y="305"/>
                    <a:pt x="102" y="305"/>
                    <a:pt x="102" y="305"/>
                  </a:cubicBezTo>
                  <a:cubicBezTo>
                    <a:pt x="97" y="306"/>
                    <a:pt x="97" y="306"/>
                    <a:pt x="97" y="306"/>
                  </a:cubicBezTo>
                  <a:cubicBezTo>
                    <a:pt x="96" y="310"/>
                    <a:pt x="96" y="310"/>
                    <a:pt x="96" y="310"/>
                  </a:cubicBezTo>
                  <a:cubicBezTo>
                    <a:pt x="99" y="310"/>
                    <a:pt x="99" y="310"/>
                    <a:pt x="99" y="310"/>
                  </a:cubicBezTo>
                  <a:cubicBezTo>
                    <a:pt x="96" y="314"/>
                    <a:pt x="96" y="314"/>
                    <a:pt x="96" y="314"/>
                  </a:cubicBezTo>
                  <a:cubicBezTo>
                    <a:pt x="96" y="319"/>
                    <a:pt x="96" y="319"/>
                    <a:pt x="96" y="319"/>
                  </a:cubicBezTo>
                  <a:cubicBezTo>
                    <a:pt x="102" y="316"/>
                    <a:pt x="102" y="316"/>
                    <a:pt x="102" y="316"/>
                  </a:cubicBezTo>
                  <a:cubicBezTo>
                    <a:pt x="108" y="316"/>
                    <a:pt x="108" y="316"/>
                    <a:pt x="108" y="316"/>
                  </a:cubicBezTo>
                  <a:cubicBezTo>
                    <a:pt x="112" y="309"/>
                    <a:pt x="112" y="309"/>
                    <a:pt x="112" y="309"/>
                  </a:cubicBezTo>
                  <a:cubicBezTo>
                    <a:pt x="110" y="304"/>
                    <a:pt x="110" y="304"/>
                    <a:pt x="110" y="304"/>
                  </a:cubicBezTo>
                  <a:lnTo>
                    <a:pt x="112" y="299"/>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8" name="Sweden" descr="© INSCALE GmbH, 05.05.2010&#10;http://www.presentationload.com/">
              <a:extLst>
                <a:ext uri="{FF2B5EF4-FFF2-40B4-BE49-F238E27FC236}">
                  <a16:creationId xmlns:a16="http://schemas.microsoft.com/office/drawing/2014/main" id="{97BAD7A0-537D-4524-8708-3B0FAD3EC23B}"/>
                </a:ext>
              </a:extLst>
            </p:cNvPr>
            <p:cNvSpPr>
              <a:spLocks noEditPoints="1"/>
            </p:cNvSpPr>
            <p:nvPr/>
          </p:nvSpPr>
          <p:spPr bwMode="gray">
            <a:xfrm>
              <a:off x="5137683" y="1606870"/>
              <a:ext cx="863755" cy="1801364"/>
            </a:xfrm>
            <a:custGeom>
              <a:avLst/>
              <a:gdLst/>
              <a:ahLst/>
              <a:cxnLst>
                <a:cxn ang="0">
                  <a:pos x="256" y="378"/>
                </a:cxn>
                <a:cxn ang="0">
                  <a:pos x="261" y="377"/>
                </a:cxn>
                <a:cxn ang="0">
                  <a:pos x="253" y="368"/>
                </a:cxn>
                <a:cxn ang="0">
                  <a:pos x="249" y="381"/>
                </a:cxn>
                <a:cxn ang="0">
                  <a:pos x="13" y="478"/>
                </a:cxn>
                <a:cxn ang="0">
                  <a:pos x="207" y="521"/>
                </a:cxn>
                <a:cxn ang="0">
                  <a:pos x="190" y="569"/>
                </a:cxn>
                <a:cxn ang="0">
                  <a:pos x="206" y="544"/>
                </a:cxn>
                <a:cxn ang="0">
                  <a:pos x="211" y="514"/>
                </a:cxn>
                <a:cxn ang="0">
                  <a:pos x="16" y="460"/>
                </a:cxn>
                <a:cxn ang="0">
                  <a:pos x="238" y="400"/>
                </a:cxn>
                <a:cxn ang="0">
                  <a:pos x="248" y="494"/>
                </a:cxn>
                <a:cxn ang="0">
                  <a:pos x="255" y="526"/>
                </a:cxn>
                <a:cxn ang="0">
                  <a:pos x="261" y="520"/>
                </a:cxn>
                <a:cxn ang="0">
                  <a:pos x="271" y="483"/>
                </a:cxn>
                <a:cxn ang="0">
                  <a:pos x="232" y="414"/>
                </a:cxn>
                <a:cxn ang="0">
                  <a:pos x="200" y="444"/>
                </a:cxn>
                <a:cxn ang="0">
                  <a:pos x="217" y="169"/>
                </a:cxn>
                <a:cxn ang="0">
                  <a:pos x="246" y="317"/>
                </a:cxn>
                <a:cxn ang="0">
                  <a:pos x="246" y="315"/>
                </a:cxn>
                <a:cxn ang="0">
                  <a:pos x="286" y="459"/>
                </a:cxn>
                <a:cxn ang="0">
                  <a:pos x="206" y="230"/>
                </a:cxn>
                <a:cxn ang="0">
                  <a:pos x="253" y="319"/>
                </a:cxn>
                <a:cxn ang="0">
                  <a:pos x="286" y="463"/>
                </a:cxn>
                <a:cxn ang="0">
                  <a:pos x="293" y="83"/>
                </a:cxn>
                <a:cxn ang="0">
                  <a:pos x="308" y="33"/>
                </a:cxn>
                <a:cxn ang="0">
                  <a:pos x="301" y="0"/>
                </a:cxn>
                <a:cxn ang="0">
                  <a:pos x="89" y="85"/>
                </a:cxn>
                <a:cxn ang="0">
                  <a:pos x="33" y="177"/>
                </a:cxn>
                <a:cxn ang="0">
                  <a:pos x="41" y="286"/>
                </a:cxn>
                <a:cxn ang="0">
                  <a:pos x="25" y="391"/>
                </a:cxn>
                <a:cxn ang="0">
                  <a:pos x="5" y="444"/>
                </a:cxn>
                <a:cxn ang="0">
                  <a:pos x="10" y="458"/>
                </a:cxn>
                <a:cxn ang="0">
                  <a:pos x="17" y="494"/>
                </a:cxn>
                <a:cxn ang="0">
                  <a:pos x="37" y="527"/>
                </a:cxn>
                <a:cxn ang="0">
                  <a:pos x="64" y="573"/>
                </a:cxn>
                <a:cxn ang="0">
                  <a:pos x="48" y="592"/>
                </a:cxn>
                <a:cxn ang="0">
                  <a:pos x="66" y="642"/>
                </a:cxn>
                <a:cxn ang="0">
                  <a:pos x="118" y="628"/>
                </a:cxn>
                <a:cxn ang="0">
                  <a:pos x="172" y="595"/>
                </a:cxn>
                <a:cxn ang="0">
                  <a:pos x="191" y="523"/>
                </a:cxn>
                <a:cxn ang="0">
                  <a:pos x="191" y="473"/>
                </a:cxn>
                <a:cxn ang="0">
                  <a:pos x="192" y="440"/>
                </a:cxn>
                <a:cxn ang="0">
                  <a:pos x="204" y="423"/>
                </a:cxn>
                <a:cxn ang="0">
                  <a:pos x="226" y="396"/>
                </a:cxn>
                <a:cxn ang="0">
                  <a:pos x="245" y="387"/>
                </a:cxn>
                <a:cxn ang="0">
                  <a:pos x="267" y="348"/>
                </a:cxn>
                <a:cxn ang="0">
                  <a:pos x="242" y="318"/>
                </a:cxn>
                <a:cxn ang="0">
                  <a:pos x="213" y="296"/>
                </a:cxn>
                <a:cxn ang="0">
                  <a:pos x="193" y="250"/>
                </a:cxn>
                <a:cxn ang="0">
                  <a:pos x="197" y="212"/>
                </a:cxn>
                <a:cxn ang="0">
                  <a:pos x="196" y="180"/>
                </a:cxn>
                <a:cxn ang="0">
                  <a:pos x="212" y="166"/>
                </a:cxn>
                <a:cxn ang="0">
                  <a:pos x="225" y="145"/>
                </a:cxn>
                <a:cxn ang="0">
                  <a:pos x="233" y="123"/>
                </a:cxn>
                <a:cxn ang="0">
                  <a:pos x="261" y="111"/>
                </a:cxn>
                <a:cxn ang="0">
                  <a:pos x="278" y="88"/>
                </a:cxn>
                <a:cxn ang="0">
                  <a:pos x="299" y="50"/>
                </a:cxn>
              </a:cxnLst>
              <a:rect l="0" t="0" r="r" b="b"/>
              <a:pathLst>
                <a:path w="310" h="647">
                  <a:moveTo>
                    <a:pt x="266" y="358"/>
                  </a:moveTo>
                  <a:cubicBezTo>
                    <a:pt x="265" y="355"/>
                    <a:pt x="265" y="355"/>
                    <a:pt x="265" y="355"/>
                  </a:cubicBezTo>
                  <a:cubicBezTo>
                    <a:pt x="259" y="358"/>
                    <a:pt x="259" y="358"/>
                    <a:pt x="259" y="358"/>
                  </a:cubicBezTo>
                  <a:cubicBezTo>
                    <a:pt x="262" y="360"/>
                    <a:pt x="262" y="360"/>
                    <a:pt x="262" y="360"/>
                  </a:cubicBezTo>
                  <a:lnTo>
                    <a:pt x="266" y="358"/>
                  </a:lnTo>
                  <a:close/>
                  <a:moveTo>
                    <a:pt x="243" y="378"/>
                  </a:moveTo>
                  <a:cubicBezTo>
                    <a:pt x="255" y="379"/>
                    <a:pt x="255" y="379"/>
                    <a:pt x="255" y="379"/>
                  </a:cubicBezTo>
                  <a:cubicBezTo>
                    <a:pt x="256" y="378"/>
                    <a:pt x="256" y="378"/>
                    <a:pt x="256" y="378"/>
                  </a:cubicBezTo>
                  <a:cubicBezTo>
                    <a:pt x="254" y="374"/>
                    <a:pt x="254" y="374"/>
                    <a:pt x="254" y="374"/>
                  </a:cubicBezTo>
                  <a:cubicBezTo>
                    <a:pt x="251" y="373"/>
                    <a:pt x="251" y="373"/>
                    <a:pt x="251" y="373"/>
                  </a:cubicBezTo>
                  <a:cubicBezTo>
                    <a:pt x="248" y="374"/>
                    <a:pt x="248" y="374"/>
                    <a:pt x="248" y="374"/>
                  </a:cubicBezTo>
                  <a:cubicBezTo>
                    <a:pt x="249" y="376"/>
                    <a:pt x="249" y="376"/>
                    <a:pt x="249" y="376"/>
                  </a:cubicBezTo>
                  <a:cubicBezTo>
                    <a:pt x="243" y="376"/>
                    <a:pt x="243" y="376"/>
                    <a:pt x="243" y="376"/>
                  </a:cubicBezTo>
                  <a:lnTo>
                    <a:pt x="243" y="378"/>
                  </a:lnTo>
                  <a:close/>
                  <a:moveTo>
                    <a:pt x="258" y="378"/>
                  </a:moveTo>
                  <a:cubicBezTo>
                    <a:pt x="261" y="377"/>
                    <a:pt x="261" y="377"/>
                    <a:pt x="261" y="377"/>
                  </a:cubicBezTo>
                  <a:cubicBezTo>
                    <a:pt x="258" y="374"/>
                    <a:pt x="258" y="374"/>
                    <a:pt x="258" y="374"/>
                  </a:cubicBezTo>
                  <a:lnTo>
                    <a:pt x="258" y="378"/>
                  </a:lnTo>
                  <a:close/>
                  <a:moveTo>
                    <a:pt x="249" y="399"/>
                  </a:moveTo>
                  <a:cubicBezTo>
                    <a:pt x="253" y="392"/>
                    <a:pt x="253" y="392"/>
                    <a:pt x="253" y="392"/>
                  </a:cubicBezTo>
                  <a:cubicBezTo>
                    <a:pt x="250" y="391"/>
                    <a:pt x="250" y="391"/>
                    <a:pt x="250" y="391"/>
                  </a:cubicBezTo>
                  <a:cubicBezTo>
                    <a:pt x="246" y="397"/>
                    <a:pt x="246" y="397"/>
                    <a:pt x="246" y="397"/>
                  </a:cubicBezTo>
                  <a:lnTo>
                    <a:pt x="249" y="399"/>
                  </a:lnTo>
                  <a:close/>
                  <a:moveTo>
                    <a:pt x="253" y="368"/>
                  </a:moveTo>
                  <a:cubicBezTo>
                    <a:pt x="258" y="365"/>
                    <a:pt x="258" y="365"/>
                    <a:pt x="258" y="365"/>
                  </a:cubicBezTo>
                  <a:cubicBezTo>
                    <a:pt x="254" y="363"/>
                    <a:pt x="254" y="363"/>
                    <a:pt x="254" y="363"/>
                  </a:cubicBezTo>
                  <a:lnTo>
                    <a:pt x="253" y="368"/>
                  </a:lnTo>
                  <a:close/>
                  <a:moveTo>
                    <a:pt x="245" y="401"/>
                  </a:moveTo>
                  <a:cubicBezTo>
                    <a:pt x="244" y="404"/>
                    <a:pt x="245" y="406"/>
                    <a:pt x="247" y="404"/>
                  </a:cubicBezTo>
                  <a:cubicBezTo>
                    <a:pt x="249" y="401"/>
                    <a:pt x="246" y="399"/>
                    <a:pt x="245" y="401"/>
                  </a:cubicBezTo>
                  <a:close/>
                  <a:moveTo>
                    <a:pt x="251" y="380"/>
                  </a:moveTo>
                  <a:cubicBezTo>
                    <a:pt x="249" y="381"/>
                    <a:pt x="249" y="381"/>
                    <a:pt x="249" y="381"/>
                  </a:cubicBezTo>
                  <a:cubicBezTo>
                    <a:pt x="246" y="383"/>
                    <a:pt x="246" y="383"/>
                    <a:pt x="246" y="383"/>
                  </a:cubicBezTo>
                  <a:cubicBezTo>
                    <a:pt x="251" y="384"/>
                    <a:pt x="251" y="384"/>
                    <a:pt x="251" y="384"/>
                  </a:cubicBezTo>
                  <a:lnTo>
                    <a:pt x="251" y="380"/>
                  </a:lnTo>
                  <a:close/>
                  <a:moveTo>
                    <a:pt x="20" y="475"/>
                  </a:moveTo>
                  <a:cubicBezTo>
                    <a:pt x="19" y="471"/>
                    <a:pt x="19" y="471"/>
                    <a:pt x="19" y="471"/>
                  </a:cubicBezTo>
                  <a:cubicBezTo>
                    <a:pt x="11" y="473"/>
                    <a:pt x="11" y="473"/>
                    <a:pt x="11" y="473"/>
                  </a:cubicBezTo>
                  <a:cubicBezTo>
                    <a:pt x="13" y="476"/>
                    <a:pt x="13" y="476"/>
                    <a:pt x="13" y="476"/>
                  </a:cubicBezTo>
                  <a:cubicBezTo>
                    <a:pt x="13" y="478"/>
                    <a:pt x="13" y="478"/>
                    <a:pt x="13" y="478"/>
                  </a:cubicBezTo>
                  <a:cubicBezTo>
                    <a:pt x="16" y="478"/>
                    <a:pt x="16" y="478"/>
                    <a:pt x="16" y="478"/>
                  </a:cubicBezTo>
                  <a:cubicBezTo>
                    <a:pt x="17" y="475"/>
                    <a:pt x="17" y="475"/>
                    <a:pt x="17" y="475"/>
                  </a:cubicBezTo>
                  <a:lnTo>
                    <a:pt x="20" y="475"/>
                  </a:lnTo>
                  <a:close/>
                  <a:moveTo>
                    <a:pt x="211" y="508"/>
                  </a:moveTo>
                  <a:cubicBezTo>
                    <a:pt x="207" y="513"/>
                    <a:pt x="207" y="513"/>
                    <a:pt x="207" y="513"/>
                  </a:cubicBezTo>
                  <a:cubicBezTo>
                    <a:pt x="208" y="519"/>
                    <a:pt x="208" y="519"/>
                    <a:pt x="208" y="519"/>
                  </a:cubicBezTo>
                  <a:cubicBezTo>
                    <a:pt x="207" y="519"/>
                    <a:pt x="207" y="519"/>
                    <a:pt x="207" y="519"/>
                  </a:cubicBezTo>
                  <a:cubicBezTo>
                    <a:pt x="207" y="521"/>
                    <a:pt x="207" y="521"/>
                    <a:pt x="207" y="521"/>
                  </a:cubicBezTo>
                  <a:cubicBezTo>
                    <a:pt x="205" y="531"/>
                    <a:pt x="205" y="531"/>
                    <a:pt x="205" y="531"/>
                  </a:cubicBezTo>
                  <a:cubicBezTo>
                    <a:pt x="202" y="532"/>
                    <a:pt x="202" y="532"/>
                    <a:pt x="202" y="532"/>
                  </a:cubicBezTo>
                  <a:cubicBezTo>
                    <a:pt x="200" y="540"/>
                    <a:pt x="200" y="540"/>
                    <a:pt x="200" y="540"/>
                  </a:cubicBezTo>
                  <a:cubicBezTo>
                    <a:pt x="198" y="540"/>
                    <a:pt x="198" y="540"/>
                    <a:pt x="198" y="540"/>
                  </a:cubicBezTo>
                  <a:cubicBezTo>
                    <a:pt x="198" y="540"/>
                    <a:pt x="195" y="545"/>
                    <a:pt x="194" y="549"/>
                  </a:cubicBezTo>
                  <a:cubicBezTo>
                    <a:pt x="193" y="552"/>
                    <a:pt x="194" y="555"/>
                    <a:pt x="193" y="556"/>
                  </a:cubicBezTo>
                  <a:cubicBezTo>
                    <a:pt x="193" y="558"/>
                    <a:pt x="190" y="560"/>
                    <a:pt x="190" y="564"/>
                  </a:cubicBezTo>
                  <a:cubicBezTo>
                    <a:pt x="190" y="569"/>
                    <a:pt x="190" y="569"/>
                    <a:pt x="190" y="569"/>
                  </a:cubicBezTo>
                  <a:cubicBezTo>
                    <a:pt x="193" y="571"/>
                    <a:pt x="193" y="571"/>
                    <a:pt x="193" y="571"/>
                  </a:cubicBezTo>
                  <a:cubicBezTo>
                    <a:pt x="192" y="584"/>
                    <a:pt x="192" y="584"/>
                    <a:pt x="192" y="584"/>
                  </a:cubicBezTo>
                  <a:cubicBezTo>
                    <a:pt x="192" y="584"/>
                    <a:pt x="196" y="581"/>
                    <a:pt x="197" y="578"/>
                  </a:cubicBezTo>
                  <a:cubicBezTo>
                    <a:pt x="198" y="573"/>
                    <a:pt x="197" y="572"/>
                    <a:pt x="197" y="570"/>
                  </a:cubicBezTo>
                  <a:cubicBezTo>
                    <a:pt x="197" y="568"/>
                    <a:pt x="199" y="565"/>
                    <a:pt x="200" y="563"/>
                  </a:cubicBezTo>
                  <a:cubicBezTo>
                    <a:pt x="201" y="561"/>
                    <a:pt x="200" y="555"/>
                    <a:pt x="200" y="555"/>
                  </a:cubicBezTo>
                  <a:cubicBezTo>
                    <a:pt x="204" y="544"/>
                    <a:pt x="204" y="544"/>
                    <a:pt x="204" y="544"/>
                  </a:cubicBezTo>
                  <a:cubicBezTo>
                    <a:pt x="206" y="544"/>
                    <a:pt x="206" y="544"/>
                    <a:pt x="206" y="544"/>
                  </a:cubicBezTo>
                  <a:cubicBezTo>
                    <a:pt x="208" y="536"/>
                    <a:pt x="208" y="536"/>
                    <a:pt x="208" y="536"/>
                  </a:cubicBezTo>
                  <a:cubicBezTo>
                    <a:pt x="207" y="533"/>
                    <a:pt x="207" y="533"/>
                    <a:pt x="207" y="533"/>
                  </a:cubicBezTo>
                  <a:cubicBezTo>
                    <a:pt x="209" y="531"/>
                    <a:pt x="209" y="531"/>
                    <a:pt x="209" y="531"/>
                  </a:cubicBezTo>
                  <a:cubicBezTo>
                    <a:pt x="208" y="530"/>
                    <a:pt x="208" y="530"/>
                    <a:pt x="208" y="530"/>
                  </a:cubicBezTo>
                  <a:cubicBezTo>
                    <a:pt x="210" y="527"/>
                    <a:pt x="210" y="527"/>
                    <a:pt x="210" y="527"/>
                  </a:cubicBezTo>
                  <a:cubicBezTo>
                    <a:pt x="209" y="525"/>
                    <a:pt x="209" y="525"/>
                    <a:pt x="209" y="525"/>
                  </a:cubicBezTo>
                  <a:cubicBezTo>
                    <a:pt x="212" y="520"/>
                    <a:pt x="212" y="520"/>
                    <a:pt x="212" y="520"/>
                  </a:cubicBezTo>
                  <a:cubicBezTo>
                    <a:pt x="211" y="514"/>
                    <a:pt x="211" y="514"/>
                    <a:pt x="211" y="514"/>
                  </a:cubicBezTo>
                  <a:cubicBezTo>
                    <a:pt x="214" y="511"/>
                    <a:pt x="214" y="511"/>
                    <a:pt x="214" y="511"/>
                  </a:cubicBezTo>
                  <a:lnTo>
                    <a:pt x="211" y="508"/>
                  </a:lnTo>
                  <a:close/>
                  <a:moveTo>
                    <a:pt x="14" y="466"/>
                  </a:moveTo>
                  <a:cubicBezTo>
                    <a:pt x="21" y="467"/>
                    <a:pt x="21" y="467"/>
                    <a:pt x="21" y="467"/>
                  </a:cubicBezTo>
                  <a:cubicBezTo>
                    <a:pt x="22" y="460"/>
                    <a:pt x="22" y="460"/>
                    <a:pt x="22" y="460"/>
                  </a:cubicBezTo>
                  <a:cubicBezTo>
                    <a:pt x="19" y="457"/>
                    <a:pt x="19" y="457"/>
                    <a:pt x="19" y="457"/>
                  </a:cubicBezTo>
                  <a:cubicBezTo>
                    <a:pt x="17" y="460"/>
                    <a:pt x="17" y="460"/>
                    <a:pt x="17" y="460"/>
                  </a:cubicBezTo>
                  <a:cubicBezTo>
                    <a:pt x="16" y="460"/>
                    <a:pt x="16" y="460"/>
                    <a:pt x="16" y="460"/>
                  </a:cubicBezTo>
                  <a:cubicBezTo>
                    <a:pt x="8" y="468"/>
                    <a:pt x="8" y="468"/>
                    <a:pt x="8" y="468"/>
                  </a:cubicBezTo>
                  <a:cubicBezTo>
                    <a:pt x="14" y="469"/>
                    <a:pt x="14" y="469"/>
                    <a:pt x="14" y="469"/>
                  </a:cubicBezTo>
                  <a:lnTo>
                    <a:pt x="14" y="466"/>
                  </a:lnTo>
                  <a:close/>
                  <a:moveTo>
                    <a:pt x="238" y="400"/>
                  </a:moveTo>
                  <a:cubicBezTo>
                    <a:pt x="241" y="401"/>
                    <a:pt x="241" y="401"/>
                    <a:pt x="241" y="401"/>
                  </a:cubicBezTo>
                  <a:cubicBezTo>
                    <a:pt x="243" y="397"/>
                    <a:pt x="243" y="397"/>
                    <a:pt x="243" y="397"/>
                  </a:cubicBezTo>
                  <a:cubicBezTo>
                    <a:pt x="242" y="397"/>
                    <a:pt x="242" y="397"/>
                    <a:pt x="242" y="397"/>
                  </a:cubicBezTo>
                  <a:lnTo>
                    <a:pt x="238" y="400"/>
                  </a:lnTo>
                  <a:close/>
                  <a:moveTo>
                    <a:pt x="272" y="467"/>
                  </a:moveTo>
                  <a:cubicBezTo>
                    <a:pt x="270" y="472"/>
                    <a:pt x="270" y="472"/>
                    <a:pt x="270" y="472"/>
                  </a:cubicBezTo>
                  <a:cubicBezTo>
                    <a:pt x="270" y="467"/>
                    <a:pt x="270" y="467"/>
                    <a:pt x="270" y="467"/>
                  </a:cubicBezTo>
                  <a:cubicBezTo>
                    <a:pt x="270" y="467"/>
                    <a:pt x="267" y="467"/>
                    <a:pt x="266" y="468"/>
                  </a:cubicBezTo>
                  <a:cubicBezTo>
                    <a:pt x="264" y="469"/>
                    <a:pt x="263" y="472"/>
                    <a:pt x="263" y="472"/>
                  </a:cubicBezTo>
                  <a:cubicBezTo>
                    <a:pt x="263" y="472"/>
                    <a:pt x="262" y="471"/>
                    <a:pt x="259" y="474"/>
                  </a:cubicBezTo>
                  <a:cubicBezTo>
                    <a:pt x="257" y="477"/>
                    <a:pt x="253" y="487"/>
                    <a:pt x="253" y="487"/>
                  </a:cubicBezTo>
                  <a:cubicBezTo>
                    <a:pt x="253" y="487"/>
                    <a:pt x="248" y="489"/>
                    <a:pt x="248" y="494"/>
                  </a:cubicBezTo>
                  <a:cubicBezTo>
                    <a:pt x="247" y="501"/>
                    <a:pt x="253" y="501"/>
                    <a:pt x="253" y="505"/>
                  </a:cubicBezTo>
                  <a:cubicBezTo>
                    <a:pt x="251" y="510"/>
                    <a:pt x="249" y="511"/>
                    <a:pt x="249" y="511"/>
                  </a:cubicBezTo>
                  <a:cubicBezTo>
                    <a:pt x="251" y="513"/>
                    <a:pt x="251" y="513"/>
                    <a:pt x="251" y="513"/>
                  </a:cubicBezTo>
                  <a:cubicBezTo>
                    <a:pt x="251" y="520"/>
                    <a:pt x="251" y="520"/>
                    <a:pt x="251" y="520"/>
                  </a:cubicBezTo>
                  <a:cubicBezTo>
                    <a:pt x="254" y="521"/>
                    <a:pt x="254" y="521"/>
                    <a:pt x="254" y="521"/>
                  </a:cubicBezTo>
                  <a:cubicBezTo>
                    <a:pt x="254" y="524"/>
                    <a:pt x="254" y="524"/>
                    <a:pt x="254" y="524"/>
                  </a:cubicBezTo>
                  <a:cubicBezTo>
                    <a:pt x="254" y="524"/>
                    <a:pt x="257" y="523"/>
                    <a:pt x="257" y="524"/>
                  </a:cubicBezTo>
                  <a:cubicBezTo>
                    <a:pt x="257" y="525"/>
                    <a:pt x="255" y="526"/>
                    <a:pt x="255" y="526"/>
                  </a:cubicBezTo>
                  <a:cubicBezTo>
                    <a:pt x="255" y="530"/>
                    <a:pt x="255" y="530"/>
                    <a:pt x="255" y="530"/>
                  </a:cubicBezTo>
                  <a:cubicBezTo>
                    <a:pt x="255" y="531"/>
                    <a:pt x="253" y="535"/>
                    <a:pt x="253" y="535"/>
                  </a:cubicBezTo>
                  <a:cubicBezTo>
                    <a:pt x="258" y="533"/>
                    <a:pt x="258" y="533"/>
                    <a:pt x="258" y="533"/>
                  </a:cubicBezTo>
                  <a:cubicBezTo>
                    <a:pt x="261" y="527"/>
                    <a:pt x="261" y="527"/>
                    <a:pt x="261" y="527"/>
                  </a:cubicBezTo>
                  <a:cubicBezTo>
                    <a:pt x="260" y="527"/>
                    <a:pt x="260" y="527"/>
                    <a:pt x="260" y="527"/>
                  </a:cubicBezTo>
                  <a:cubicBezTo>
                    <a:pt x="261" y="522"/>
                    <a:pt x="261" y="522"/>
                    <a:pt x="261" y="522"/>
                  </a:cubicBezTo>
                  <a:cubicBezTo>
                    <a:pt x="262" y="520"/>
                    <a:pt x="262" y="520"/>
                    <a:pt x="262" y="520"/>
                  </a:cubicBezTo>
                  <a:cubicBezTo>
                    <a:pt x="261" y="520"/>
                    <a:pt x="261" y="520"/>
                    <a:pt x="261" y="520"/>
                  </a:cubicBezTo>
                  <a:cubicBezTo>
                    <a:pt x="266" y="514"/>
                    <a:pt x="266" y="514"/>
                    <a:pt x="266" y="514"/>
                  </a:cubicBezTo>
                  <a:cubicBezTo>
                    <a:pt x="271" y="511"/>
                    <a:pt x="271" y="511"/>
                    <a:pt x="271" y="511"/>
                  </a:cubicBezTo>
                  <a:cubicBezTo>
                    <a:pt x="271" y="506"/>
                    <a:pt x="271" y="506"/>
                    <a:pt x="271" y="506"/>
                  </a:cubicBezTo>
                  <a:cubicBezTo>
                    <a:pt x="277" y="498"/>
                    <a:pt x="277" y="498"/>
                    <a:pt x="277" y="498"/>
                  </a:cubicBezTo>
                  <a:cubicBezTo>
                    <a:pt x="274" y="498"/>
                    <a:pt x="274" y="498"/>
                    <a:pt x="274" y="498"/>
                  </a:cubicBezTo>
                  <a:cubicBezTo>
                    <a:pt x="271" y="494"/>
                    <a:pt x="271" y="494"/>
                    <a:pt x="271" y="494"/>
                  </a:cubicBezTo>
                  <a:cubicBezTo>
                    <a:pt x="271" y="494"/>
                    <a:pt x="273" y="491"/>
                    <a:pt x="274" y="488"/>
                  </a:cubicBezTo>
                  <a:cubicBezTo>
                    <a:pt x="274" y="486"/>
                    <a:pt x="271" y="483"/>
                    <a:pt x="271" y="483"/>
                  </a:cubicBezTo>
                  <a:cubicBezTo>
                    <a:pt x="272" y="478"/>
                    <a:pt x="272" y="478"/>
                    <a:pt x="272" y="478"/>
                  </a:cubicBezTo>
                  <a:cubicBezTo>
                    <a:pt x="277" y="479"/>
                    <a:pt x="277" y="479"/>
                    <a:pt x="277" y="479"/>
                  </a:cubicBezTo>
                  <a:cubicBezTo>
                    <a:pt x="281" y="472"/>
                    <a:pt x="281" y="472"/>
                    <a:pt x="281" y="472"/>
                  </a:cubicBezTo>
                  <a:cubicBezTo>
                    <a:pt x="278" y="466"/>
                    <a:pt x="278" y="466"/>
                    <a:pt x="278" y="466"/>
                  </a:cubicBezTo>
                  <a:lnTo>
                    <a:pt x="272" y="467"/>
                  </a:lnTo>
                  <a:close/>
                  <a:moveTo>
                    <a:pt x="229" y="410"/>
                  </a:moveTo>
                  <a:cubicBezTo>
                    <a:pt x="229" y="412"/>
                    <a:pt x="229" y="412"/>
                    <a:pt x="229" y="412"/>
                  </a:cubicBezTo>
                  <a:cubicBezTo>
                    <a:pt x="232" y="414"/>
                    <a:pt x="232" y="414"/>
                    <a:pt x="232" y="414"/>
                  </a:cubicBezTo>
                  <a:cubicBezTo>
                    <a:pt x="231" y="409"/>
                    <a:pt x="231" y="409"/>
                    <a:pt x="231" y="409"/>
                  </a:cubicBezTo>
                  <a:lnTo>
                    <a:pt x="229" y="410"/>
                  </a:lnTo>
                  <a:close/>
                  <a:moveTo>
                    <a:pt x="200" y="444"/>
                  </a:moveTo>
                  <a:cubicBezTo>
                    <a:pt x="199" y="441"/>
                    <a:pt x="199" y="441"/>
                    <a:pt x="199" y="441"/>
                  </a:cubicBezTo>
                  <a:cubicBezTo>
                    <a:pt x="198" y="441"/>
                    <a:pt x="198" y="441"/>
                    <a:pt x="198" y="441"/>
                  </a:cubicBezTo>
                  <a:cubicBezTo>
                    <a:pt x="198" y="447"/>
                    <a:pt x="198" y="447"/>
                    <a:pt x="198" y="447"/>
                  </a:cubicBezTo>
                  <a:cubicBezTo>
                    <a:pt x="202" y="446"/>
                    <a:pt x="202" y="446"/>
                    <a:pt x="202" y="446"/>
                  </a:cubicBezTo>
                  <a:lnTo>
                    <a:pt x="200" y="444"/>
                  </a:lnTo>
                  <a:close/>
                  <a:moveTo>
                    <a:pt x="195" y="488"/>
                  </a:moveTo>
                  <a:cubicBezTo>
                    <a:pt x="198" y="487"/>
                    <a:pt x="198" y="487"/>
                    <a:pt x="198" y="487"/>
                  </a:cubicBezTo>
                  <a:cubicBezTo>
                    <a:pt x="195" y="484"/>
                    <a:pt x="195" y="484"/>
                    <a:pt x="195" y="484"/>
                  </a:cubicBezTo>
                  <a:lnTo>
                    <a:pt x="195" y="488"/>
                  </a:lnTo>
                  <a:close/>
                  <a:moveTo>
                    <a:pt x="214" y="167"/>
                  </a:moveTo>
                  <a:cubicBezTo>
                    <a:pt x="214" y="169"/>
                    <a:pt x="214" y="169"/>
                    <a:pt x="214" y="169"/>
                  </a:cubicBezTo>
                  <a:cubicBezTo>
                    <a:pt x="214" y="173"/>
                    <a:pt x="214" y="173"/>
                    <a:pt x="214" y="173"/>
                  </a:cubicBezTo>
                  <a:cubicBezTo>
                    <a:pt x="217" y="169"/>
                    <a:pt x="217" y="169"/>
                    <a:pt x="217" y="169"/>
                  </a:cubicBezTo>
                  <a:cubicBezTo>
                    <a:pt x="216" y="167"/>
                    <a:pt x="216" y="167"/>
                    <a:pt x="216" y="167"/>
                  </a:cubicBezTo>
                  <a:lnTo>
                    <a:pt x="214" y="167"/>
                  </a:lnTo>
                  <a:close/>
                  <a:moveTo>
                    <a:pt x="234" y="140"/>
                  </a:moveTo>
                  <a:cubicBezTo>
                    <a:pt x="232" y="132"/>
                    <a:pt x="232" y="132"/>
                    <a:pt x="232" y="132"/>
                  </a:cubicBezTo>
                  <a:cubicBezTo>
                    <a:pt x="231" y="141"/>
                    <a:pt x="231" y="141"/>
                    <a:pt x="231" y="141"/>
                  </a:cubicBezTo>
                  <a:lnTo>
                    <a:pt x="234" y="140"/>
                  </a:lnTo>
                  <a:close/>
                  <a:moveTo>
                    <a:pt x="245" y="319"/>
                  </a:moveTo>
                  <a:cubicBezTo>
                    <a:pt x="248" y="320"/>
                    <a:pt x="249" y="317"/>
                    <a:pt x="246" y="317"/>
                  </a:cubicBezTo>
                  <a:cubicBezTo>
                    <a:pt x="243" y="317"/>
                    <a:pt x="243" y="319"/>
                    <a:pt x="245" y="319"/>
                  </a:cubicBezTo>
                  <a:close/>
                  <a:moveTo>
                    <a:pt x="246" y="310"/>
                  </a:moveTo>
                  <a:cubicBezTo>
                    <a:pt x="244" y="310"/>
                    <a:pt x="244" y="310"/>
                    <a:pt x="244" y="310"/>
                  </a:cubicBezTo>
                  <a:cubicBezTo>
                    <a:pt x="243" y="306"/>
                    <a:pt x="243" y="306"/>
                    <a:pt x="243" y="306"/>
                  </a:cubicBezTo>
                  <a:cubicBezTo>
                    <a:pt x="241" y="302"/>
                    <a:pt x="241" y="302"/>
                    <a:pt x="241" y="302"/>
                  </a:cubicBezTo>
                  <a:cubicBezTo>
                    <a:pt x="240" y="302"/>
                    <a:pt x="240" y="302"/>
                    <a:pt x="240" y="302"/>
                  </a:cubicBezTo>
                  <a:cubicBezTo>
                    <a:pt x="241" y="308"/>
                    <a:pt x="241" y="308"/>
                    <a:pt x="241" y="308"/>
                  </a:cubicBezTo>
                  <a:cubicBezTo>
                    <a:pt x="246" y="315"/>
                    <a:pt x="246" y="315"/>
                    <a:pt x="246" y="315"/>
                  </a:cubicBezTo>
                  <a:lnTo>
                    <a:pt x="246" y="310"/>
                  </a:lnTo>
                  <a:close/>
                  <a:moveTo>
                    <a:pt x="220" y="159"/>
                  </a:moveTo>
                  <a:cubicBezTo>
                    <a:pt x="215" y="160"/>
                    <a:pt x="214" y="163"/>
                    <a:pt x="216" y="164"/>
                  </a:cubicBezTo>
                  <a:cubicBezTo>
                    <a:pt x="220" y="166"/>
                    <a:pt x="223" y="159"/>
                    <a:pt x="220" y="159"/>
                  </a:cubicBezTo>
                  <a:close/>
                  <a:moveTo>
                    <a:pt x="281" y="460"/>
                  </a:moveTo>
                  <a:cubicBezTo>
                    <a:pt x="280" y="467"/>
                    <a:pt x="280" y="467"/>
                    <a:pt x="280" y="467"/>
                  </a:cubicBezTo>
                  <a:cubicBezTo>
                    <a:pt x="282" y="469"/>
                    <a:pt x="282" y="469"/>
                    <a:pt x="282" y="469"/>
                  </a:cubicBezTo>
                  <a:cubicBezTo>
                    <a:pt x="286" y="459"/>
                    <a:pt x="286" y="459"/>
                    <a:pt x="286" y="459"/>
                  </a:cubicBezTo>
                  <a:lnTo>
                    <a:pt x="281" y="460"/>
                  </a:lnTo>
                  <a:close/>
                  <a:moveTo>
                    <a:pt x="199" y="187"/>
                  </a:moveTo>
                  <a:cubicBezTo>
                    <a:pt x="201" y="187"/>
                    <a:pt x="201" y="187"/>
                    <a:pt x="201" y="187"/>
                  </a:cubicBezTo>
                  <a:cubicBezTo>
                    <a:pt x="200" y="180"/>
                    <a:pt x="200" y="180"/>
                    <a:pt x="200" y="180"/>
                  </a:cubicBezTo>
                  <a:cubicBezTo>
                    <a:pt x="198" y="179"/>
                    <a:pt x="198" y="179"/>
                    <a:pt x="198" y="179"/>
                  </a:cubicBezTo>
                  <a:lnTo>
                    <a:pt x="199" y="187"/>
                  </a:lnTo>
                  <a:close/>
                  <a:moveTo>
                    <a:pt x="205" y="233"/>
                  </a:moveTo>
                  <a:cubicBezTo>
                    <a:pt x="206" y="230"/>
                    <a:pt x="206" y="230"/>
                    <a:pt x="206" y="230"/>
                  </a:cubicBezTo>
                  <a:cubicBezTo>
                    <a:pt x="202" y="227"/>
                    <a:pt x="202" y="227"/>
                    <a:pt x="202" y="227"/>
                  </a:cubicBezTo>
                  <a:cubicBezTo>
                    <a:pt x="200" y="230"/>
                    <a:pt x="200" y="230"/>
                    <a:pt x="200" y="230"/>
                  </a:cubicBezTo>
                  <a:lnTo>
                    <a:pt x="205" y="233"/>
                  </a:lnTo>
                  <a:close/>
                  <a:moveTo>
                    <a:pt x="266" y="346"/>
                  </a:moveTo>
                  <a:cubicBezTo>
                    <a:pt x="263" y="344"/>
                    <a:pt x="263" y="344"/>
                    <a:pt x="263" y="344"/>
                  </a:cubicBezTo>
                  <a:cubicBezTo>
                    <a:pt x="261" y="346"/>
                    <a:pt x="261" y="346"/>
                    <a:pt x="261" y="346"/>
                  </a:cubicBezTo>
                  <a:lnTo>
                    <a:pt x="266" y="346"/>
                  </a:lnTo>
                  <a:close/>
                  <a:moveTo>
                    <a:pt x="253" y="319"/>
                  </a:moveTo>
                  <a:cubicBezTo>
                    <a:pt x="250" y="319"/>
                    <a:pt x="250" y="322"/>
                    <a:pt x="253" y="324"/>
                  </a:cubicBezTo>
                  <a:cubicBezTo>
                    <a:pt x="255" y="325"/>
                    <a:pt x="256" y="324"/>
                    <a:pt x="256" y="321"/>
                  </a:cubicBezTo>
                  <a:cubicBezTo>
                    <a:pt x="255" y="319"/>
                    <a:pt x="254" y="319"/>
                    <a:pt x="253" y="319"/>
                  </a:cubicBezTo>
                  <a:close/>
                  <a:moveTo>
                    <a:pt x="286" y="463"/>
                  </a:moveTo>
                  <a:cubicBezTo>
                    <a:pt x="290" y="463"/>
                    <a:pt x="290" y="463"/>
                    <a:pt x="290" y="463"/>
                  </a:cubicBezTo>
                  <a:cubicBezTo>
                    <a:pt x="291" y="460"/>
                    <a:pt x="291" y="460"/>
                    <a:pt x="291" y="460"/>
                  </a:cubicBezTo>
                  <a:cubicBezTo>
                    <a:pt x="288" y="460"/>
                    <a:pt x="288" y="460"/>
                    <a:pt x="288" y="460"/>
                  </a:cubicBezTo>
                  <a:lnTo>
                    <a:pt x="286" y="463"/>
                  </a:lnTo>
                  <a:close/>
                  <a:moveTo>
                    <a:pt x="282" y="439"/>
                  </a:moveTo>
                  <a:cubicBezTo>
                    <a:pt x="287" y="436"/>
                    <a:pt x="287" y="436"/>
                    <a:pt x="287" y="436"/>
                  </a:cubicBezTo>
                  <a:cubicBezTo>
                    <a:pt x="280" y="432"/>
                    <a:pt x="280" y="432"/>
                    <a:pt x="280" y="432"/>
                  </a:cubicBezTo>
                  <a:cubicBezTo>
                    <a:pt x="281" y="437"/>
                    <a:pt x="281" y="437"/>
                    <a:pt x="281" y="437"/>
                  </a:cubicBezTo>
                  <a:lnTo>
                    <a:pt x="282" y="439"/>
                  </a:lnTo>
                  <a:close/>
                  <a:moveTo>
                    <a:pt x="293" y="83"/>
                  </a:moveTo>
                  <a:cubicBezTo>
                    <a:pt x="290" y="88"/>
                    <a:pt x="294" y="84"/>
                    <a:pt x="294" y="84"/>
                  </a:cubicBezTo>
                  <a:cubicBezTo>
                    <a:pt x="296" y="81"/>
                    <a:pt x="295" y="79"/>
                    <a:pt x="293" y="83"/>
                  </a:cubicBezTo>
                  <a:close/>
                  <a:moveTo>
                    <a:pt x="294" y="88"/>
                  </a:moveTo>
                  <a:cubicBezTo>
                    <a:pt x="294" y="91"/>
                    <a:pt x="294" y="91"/>
                    <a:pt x="294" y="91"/>
                  </a:cubicBezTo>
                  <a:cubicBezTo>
                    <a:pt x="297" y="90"/>
                    <a:pt x="297" y="90"/>
                    <a:pt x="297" y="90"/>
                  </a:cubicBezTo>
                  <a:cubicBezTo>
                    <a:pt x="296" y="84"/>
                    <a:pt x="296" y="84"/>
                    <a:pt x="296" y="84"/>
                  </a:cubicBezTo>
                  <a:lnTo>
                    <a:pt x="294" y="88"/>
                  </a:lnTo>
                  <a:close/>
                  <a:moveTo>
                    <a:pt x="306" y="36"/>
                  </a:moveTo>
                  <a:cubicBezTo>
                    <a:pt x="304" y="34"/>
                    <a:pt x="304" y="34"/>
                    <a:pt x="304" y="34"/>
                  </a:cubicBezTo>
                  <a:cubicBezTo>
                    <a:pt x="308" y="33"/>
                    <a:pt x="308" y="33"/>
                    <a:pt x="308" y="33"/>
                  </a:cubicBezTo>
                  <a:cubicBezTo>
                    <a:pt x="309" y="31"/>
                    <a:pt x="309" y="31"/>
                    <a:pt x="309" y="31"/>
                  </a:cubicBezTo>
                  <a:cubicBezTo>
                    <a:pt x="299" y="31"/>
                    <a:pt x="299" y="31"/>
                    <a:pt x="299" y="31"/>
                  </a:cubicBezTo>
                  <a:cubicBezTo>
                    <a:pt x="295" y="25"/>
                    <a:pt x="295" y="25"/>
                    <a:pt x="295" y="25"/>
                  </a:cubicBezTo>
                  <a:cubicBezTo>
                    <a:pt x="298" y="17"/>
                    <a:pt x="298" y="17"/>
                    <a:pt x="298" y="17"/>
                  </a:cubicBezTo>
                  <a:cubicBezTo>
                    <a:pt x="293" y="17"/>
                    <a:pt x="293" y="17"/>
                    <a:pt x="293" y="17"/>
                  </a:cubicBezTo>
                  <a:cubicBezTo>
                    <a:pt x="295" y="9"/>
                    <a:pt x="295" y="9"/>
                    <a:pt x="295" y="9"/>
                  </a:cubicBezTo>
                  <a:cubicBezTo>
                    <a:pt x="298" y="7"/>
                    <a:pt x="298" y="7"/>
                    <a:pt x="298" y="7"/>
                  </a:cubicBezTo>
                  <a:cubicBezTo>
                    <a:pt x="301" y="0"/>
                    <a:pt x="301" y="0"/>
                    <a:pt x="301" y="0"/>
                  </a:cubicBezTo>
                  <a:cubicBezTo>
                    <a:pt x="103" y="0"/>
                    <a:pt x="103" y="0"/>
                    <a:pt x="103" y="0"/>
                  </a:cubicBezTo>
                  <a:cubicBezTo>
                    <a:pt x="103" y="1"/>
                    <a:pt x="103" y="1"/>
                    <a:pt x="103" y="1"/>
                  </a:cubicBezTo>
                  <a:cubicBezTo>
                    <a:pt x="99" y="6"/>
                    <a:pt x="99" y="6"/>
                    <a:pt x="99" y="6"/>
                  </a:cubicBezTo>
                  <a:cubicBezTo>
                    <a:pt x="98" y="16"/>
                    <a:pt x="98" y="16"/>
                    <a:pt x="98" y="16"/>
                  </a:cubicBezTo>
                  <a:cubicBezTo>
                    <a:pt x="79" y="48"/>
                    <a:pt x="79" y="48"/>
                    <a:pt x="79" y="48"/>
                  </a:cubicBezTo>
                  <a:cubicBezTo>
                    <a:pt x="93" y="58"/>
                    <a:pt x="93" y="58"/>
                    <a:pt x="93" y="58"/>
                  </a:cubicBezTo>
                  <a:cubicBezTo>
                    <a:pt x="94" y="73"/>
                    <a:pt x="94" y="73"/>
                    <a:pt x="94" y="73"/>
                  </a:cubicBezTo>
                  <a:cubicBezTo>
                    <a:pt x="89" y="85"/>
                    <a:pt x="89" y="85"/>
                    <a:pt x="89" y="85"/>
                  </a:cubicBezTo>
                  <a:cubicBezTo>
                    <a:pt x="89" y="85"/>
                    <a:pt x="69" y="79"/>
                    <a:pt x="59" y="82"/>
                  </a:cubicBezTo>
                  <a:cubicBezTo>
                    <a:pt x="47" y="85"/>
                    <a:pt x="35" y="113"/>
                    <a:pt x="35" y="113"/>
                  </a:cubicBezTo>
                  <a:cubicBezTo>
                    <a:pt x="38" y="122"/>
                    <a:pt x="38" y="122"/>
                    <a:pt x="38" y="122"/>
                  </a:cubicBezTo>
                  <a:cubicBezTo>
                    <a:pt x="30" y="133"/>
                    <a:pt x="30" y="133"/>
                    <a:pt x="30" y="133"/>
                  </a:cubicBezTo>
                  <a:cubicBezTo>
                    <a:pt x="37" y="152"/>
                    <a:pt x="37" y="152"/>
                    <a:pt x="37" y="152"/>
                  </a:cubicBezTo>
                  <a:cubicBezTo>
                    <a:pt x="33" y="158"/>
                    <a:pt x="33" y="158"/>
                    <a:pt x="33" y="158"/>
                  </a:cubicBezTo>
                  <a:cubicBezTo>
                    <a:pt x="36" y="169"/>
                    <a:pt x="36" y="169"/>
                    <a:pt x="36" y="169"/>
                  </a:cubicBezTo>
                  <a:cubicBezTo>
                    <a:pt x="33" y="177"/>
                    <a:pt x="33" y="177"/>
                    <a:pt x="33" y="177"/>
                  </a:cubicBezTo>
                  <a:cubicBezTo>
                    <a:pt x="41" y="200"/>
                    <a:pt x="41" y="200"/>
                    <a:pt x="41" y="200"/>
                  </a:cubicBezTo>
                  <a:cubicBezTo>
                    <a:pt x="35" y="235"/>
                    <a:pt x="35" y="235"/>
                    <a:pt x="35" y="235"/>
                  </a:cubicBezTo>
                  <a:cubicBezTo>
                    <a:pt x="45" y="245"/>
                    <a:pt x="45" y="245"/>
                    <a:pt x="45" y="245"/>
                  </a:cubicBezTo>
                  <a:cubicBezTo>
                    <a:pt x="45" y="245"/>
                    <a:pt x="50" y="248"/>
                    <a:pt x="54" y="251"/>
                  </a:cubicBezTo>
                  <a:cubicBezTo>
                    <a:pt x="58" y="255"/>
                    <a:pt x="59" y="259"/>
                    <a:pt x="55" y="271"/>
                  </a:cubicBezTo>
                  <a:cubicBezTo>
                    <a:pt x="53" y="283"/>
                    <a:pt x="45" y="277"/>
                    <a:pt x="45" y="277"/>
                  </a:cubicBezTo>
                  <a:cubicBezTo>
                    <a:pt x="36" y="280"/>
                    <a:pt x="36" y="280"/>
                    <a:pt x="36" y="280"/>
                  </a:cubicBezTo>
                  <a:cubicBezTo>
                    <a:pt x="41" y="286"/>
                    <a:pt x="41" y="286"/>
                    <a:pt x="41" y="286"/>
                  </a:cubicBezTo>
                  <a:cubicBezTo>
                    <a:pt x="43" y="295"/>
                    <a:pt x="43" y="295"/>
                    <a:pt x="43" y="295"/>
                  </a:cubicBezTo>
                  <a:cubicBezTo>
                    <a:pt x="43" y="295"/>
                    <a:pt x="49" y="309"/>
                    <a:pt x="51" y="316"/>
                  </a:cubicBezTo>
                  <a:cubicBezTo>
                    <a:pt x="54" y="324"/>
                    <a:pt x="46" y="320"/>
                    <a:pt x="45" y="325"/>
                  </a:cubicBezTo>
                  <a:cubicBezTo>
                    <a:pt x="44" y="329"/>
                    <a:pt x="48" y="332"/>
                    <a:pt x="45" y="345"/>
                  </a:cubicBezTo>
                  <a:cubicBezTo>
                    <a:pt x="41" y="357"/>
                    <a:pt x="30" y="351"/>
                    <a:pt x="26" y="355"/>
                  </a:cubicBezTo>
                  <a:cubicBezTo>
                    <a:pt x="21" y="358"/>
                    <a:pt x="28" y="359"/>
                    <a:pt x="27" y="364"/>
                  </a:cubicBezTo>
                  <a:cubicBezTo>
                    <a:pt x="27" y="368"/>
                    <a:pt x="21" y="367"/>
                    <a:pt x="19" y="371"/>
                  </a:cubicBezTo>
                  <a:cubicBezTo>
                    <a:pt x="16" y="373"/>
                    <a:pt x="25" y="391"/>
                    <a:pt x="25" y="391"/>
                  </a:cubicBezTo>
                  <a:cubicBezTo>
                    <a:pt x="25" y="391"/>
                    <a:pt x="21" y="399"/>
                    <a:pt x="19" y="406"/>
                  </a:cubicBezTo>
                  <a:cubicBezTo>
                    <a:pt x="17" y="413"/>
                    <a:pt x="16" y="419"/>
                    <a:pt x="12" y="419"/>
                  </a:cubicBezTo>
                  <a:cubicBezTo>
                    <a:pt x="8" y="419"/>
                    <a:pt x="11" y="410"/>
                    <a:pt x="10" y="405"/>
                  </a:cubicBezTo>
                  <a:cubicBezTo>
                    <a:pt x="9" y="400"/>
                    <a:pt x="1" y="405"/>
                    <a:pt x="1" y="405"/>
                  </a:cubicBezTo>
                  <a:cubicBezTo>
                    <a:pt x="0" y="412"/>
                    <a:pt x="0" y="412"/>
                    <a:pt x="0" y="412"/>
                  </a:cubicBezTo>
                  <a:cubicBezTo>
                    <a:pt x="0" y="412"/>
                    <a:pt x="3" y="416"/>
                    <a:pt x="3" y="421"/>
                  </a:cubicBezTo>
                  <a:cubicBezTo>
                    <a:pt x="3" y="424"/>
                    <a:pt x="0" y="427"/>
                    <a:pt x="0" y="427"/>
                  </a:cubicBezTo>
                  <a:cubicBezTo>
                    <a:pt x="0" y="427"/>
                    <a:pt x="5" y="441"/>
                    <a:pt x="5" y="444"/>
                  </a:cubicBezTo>
                  <a:cubicBezTo>
                    <a:pt x="5" y="447"/>
                    <a:pt x="1" y="447"/>
                    <a:pt x="1" y="447"/>
                  </a:cubicBezTo>
                  <a:cubicBezTo>
                    <a:pt x="2" y="451"/>
                    <a:pt x="2" y="451"/>
                    <a:pt x="2" y="451"/>
                  </a:cubicBezTo>
                  <a:cubicBezTo>
                    <a:pt x="2" y="451"/>
                    <a:pt x="6" y="448"/>
                    <a:pt x="9" y="450"/>
                  </a:cubicBezTo>
                  <a:cubicBezTo>
                    <a:pt x="10" y="451"/>
                    <a:pt x="9" y="455"/>
                    <a:pt x="9" y="455"/>
                  </a:cubicBezTo>
                  <a:cubicBezTo>
                    <a:pt x="11" y="455"/>
                    <a:pt x="11" y="455"/>
                    <a:pt x="11" y="455"/>
                  </a:cubicBezTo>
                  <a:cubicBezTo>
                    <a:pt x="14" y="445"/>
                    <a:pt x="14" y="445"/>
                    <a:pt x="14" y="445"/>
                  </a:cubicBezTo>
                  <a:cubicBezTo>
                    <a:pt x="17" y="448"/>
                    <a:pt x="17" y="448"/>
                    <a:pt x="17" y="448"/>
                  </a:cubicBezTo>
                  <a:cubicBezTo>
                    <a:pt x="10" y="458"/>
                    <a:pt x="10" y="458"/>
                    <a:pt x="10" y="458"/>
                  </a:cubicBezTo>
                  <a:cubicBezTo>
                    <a:pt x="10" y="460"/>
                    <a:pt x="10" y="460"/>
                    <a:pt x="10" y="460"/>
                  </a:cubicBezTo>
                  <a:cubicBezTo>
                    <a:pt x="25" y="452"/>
                    <a:pt x="25" y="452"/>
                    <a:pt x="25" y="452"/>
                  </a:cubicBezTo>
                  <a:cubicBezTo>
                    <a:pt x="22" y="457"/>
                    <a:pt x="22" y="457"/>
                    <a:pt x="22" y="457"/>
                  </a:cubicBezTo>
                  <a:cubicBezTo>
                    <a:pt x="25" y="461"/>
                    <a:pt x="25" y="461"/>
                    <a:pt x="25" y="461"/>
                  </a:cubicBezTo>
                  <a:cubicBezTo>
                    <a:pt x="21" y="478"/>
                    <a:pt x="21" y="478"/>
                    <a:pt x="21" y="478"/>
                  </a:cubicBezTo>
                  <a:cubicBezTo>
                    <a:pt x="18" y="485"/>
                    <a:pt x="18" y="485"/>
                    <a:pt x="18" y="485"/>
                  </a:cubicBezTo>
                  <a:cubicBezTo>
                    <a:pt x="22" y="489"/>
                    <a:pt x="22" y="489"/>
                    <a:pt x="22" y="489"/>
                  </a:cubicBezTo>
                  <a:cubicBezTo>
                    <a:pt x="17" y="494"/>
                    <a:pt x="17" y="494"/>
                    <a:pt x="17" y="494"/>
                  </a:cubicBezTo>
                  <a:cubicBezTo>
                    <a:pt x="22" y="494"/>
                    <a:pt x="22" y="494"/>
                    <a:pt x="22" y="494"/>
                  </a:cubicBezTo>
                  <a:cubicBezTo>
                    <a:pt x="24" y="494"/>
                    <a:pt x="26" y="502"/>
                    <a:pt x="26" y="505"/>
                  </a:cubicBezTo>
                  <a:cubicBezTo>
                    <a:pt x="26" y="509"/>
                    <a:pt x="27" y="516"/>
                    <a:pt x="29" y="516"/>
                  </a:cubicBezTo>
                  <a:cubicBezTo>
                    <a:pt x="31" y="516"/>
                    <a:pt x="32" y="509"/>
                    <a:pt x="32" y="509"/>
                  </a:cubicBezTo>
                  <a:cubicBezTo>
                    <a:pt x="32" y="518"/>
                    <a:pt x="32" y="518"/>
                    <a:pt x="32" y="518"/>
                  </a:cubicBezTo>
                  <a:cubicBezTo>
                    <a:pt x="34" y="519"/>
                    <a:pt x="34" y="519"/>
                    <a:pt x="34" y="519"/>
                  </a:cubicBezTo>
                  <a:cubicBezTo>
                    <a:pt x="32" y="525"/>
                    <a:pt x="32" y="525"/>
                    <a:pt x="32" y="525"/>
                  </a:cubicBezTo>
                  <a:cubicBezTo>
                    <a:pt x="37" y="527"/>
                    <a:pt x="37" y="527"/>
                    <a:pt x="37" y="527"/>
                  </a:cubicBezTo>
                  <a:cubicBezTo>
                    <a:pt x="37" y="534"/>
                    <a:pt x="37" y="534"/>
                    <a:pt x="37" y="534"/>
                  </a:cubicBezTo>
                  <a:cubicBezTo>
                    <a:pt x="42" y="539"/>
                    <a:pt x="42" y="539"/>
                    <a:pt x="42" y="539"/>
                  </a:cubicBezTo>
                  <a:cubicBezTo>
                    <a:pt x="42" y="544"/>
                    <a:pt x="42" y="544"/>
                    <a:pt x="42" y="544"/>
                  </a:cubicBezTo>
                  <a:cubicBezTo>
                    <a:pt x="48" y="552"/>
                    <a:pt x="48" y="552"/>
                    <a:pt x="48" y="552"/>
                  </a:cubicBezTo>
                  <a:cubicBezTo>
                    <a:pt x="50" y="551"/>
                    <a:pt x="50" y="551"/>
                    <a:pt x="50" y="551"/>
                  </a:cubicBezTo>
                  <a:cubicBezTo>
                    <a:pt x="50" y="551"/>
                    <a:pt x="52" y="563"/>
                    <a:pt x="55" y="564"/>
                  </a:cubicBezTo>
                  <a:cubicBezTo>
                    <a:pt x="60" y="566"/>
                    <a:pt x="61" y="562"/>
                    <a:pt x="61" y="562"/>
                  </a:cubicBezTo>
                  <a:cubicBezTo>
                    <a:pt x="61" y="562"/>
                    <a:pt x="64" y="570"/>
                    <a:pt x="64" y="573"/>
                  </a:cubicBezTo>
                  <a:cubicBezTo>
                    <a:pt x="64" y="577"/>
                    <a:pt x="58" y="576"/>
                    <a:pt x="58" y="576"/>
                  </a:cubicBezTo>
                  <a:cubicBezTo>
                    <a:pt x="58" y="576"/>
                    <a:pt x="57" y="571"/>
                    <a:pt x="52" y="574"/>
                  </a:cubicBezTo>
                  <a:cubicBezTo>
                    <a:pt x="48" y="578"/>
                    <a:pt x="58" y="582"/>
                    <a:pt x="58" y="582"/>
                  </a:cubicBezTo>
                  <a:cubicBezTo>
                    <a:pt x="58" y="582"/>
                    <a:pt x="61" y="587"/>
                    <a:pt x="59" y="589"/>
                  </a:cubicBezTo>
                  <a:cubicBezTo>
                    <a:pt x="55" y="592"/>
                    <a:pt x="51" y="586"/>
                    <a:pt x="49" y="585"/>
                  </a:cubicBezTo>
                  <a:cubicBezTo>
                    <a:pt x="47" y="583"/>
                    <a:pt x="44" y="583"/>
                    <a:pt x="43" y="584"/>
                  </a:cubicBezTo>
                  <a:cubicBezTo>
                    <a:pt x="42" y="585"/>
                    <a:pt x="47" y="587"/>
                    <a:pt x="47" y="587"/>
                  </a:cubicBezTo>
                  <a:cubicBezTo>
                    <a:pt x="48" y="592"/>
                    <a:pt x="48" y="592"/>
                    <a:pt x="48" y="592"/>
                  </a:cubicBezTo>
                  <a:cubicBezTo>
                    <a:pt x="48" y="592"/>
                    <a:pt x="54" y="600"/>
                    <a:pt x="58" y="604"/>
                  </a:cubicBezTo>
                  <a:cubicBezTo>
                    <a:pt x="61" y="609"/>
                    <a:pt x="61" y="613"/>
                    <a:pt x="61" y="613"/>
                  </a:cubicBezTo>
                  <a:cubicBezTo>
                    <a:pt x="65" y="614"/>
                    <a:pt x="65" y="614"/>
                    <a:pt x="65" y="614"/>
                  </a:cubicBezTo>
                  <a:cubicBezTo>
                    <a:pt x="64" y="619"/>
                    <a:pt x="64" y="619"/>
                    <a:pt x="64" y="619"/>
                  </a:cubicBezTo>
                  <a:cubicBezTo>
                    <a:pt x="64" y="619"/>
                    <a:pt x="67" y="619"/>
                    <a:pt x="69" y="625"/>
                  </a:cubicBezTo>
                  <a:cubicBezTo>
                    <a:pt x="71" y="629"/>
                    <a:pt x="64" y="630"/>
                    <a:pt x="64" y="630"/>
                  </a:cubicBezTo>
                  <a:cubicBezTo>
                    <a:pt x="64" y="636"/>
                    <a:pt x="64" y="636"/>
                    <a:pt x="64" y="636"/>
                  </a:cubicBezTo>
                  <a:cubicBezTo>
                    <a:pt x="64" y="636"/>
                    <a:pt x="67" y="639"/>
                    <a:pt x="66" y="642"/>
                  </a:cubicBezTo>
                  <a:cubicBezTo>
                    <a:pt x="65" y="644"/>
                    <a:pt x="62" y="641"/>
                    <a:pt x="62" y="641"/>
                  </a:cubicBezTo>
                  <a:cubicBezTo>
                    <a:pt x="61" y="645"/>
                    <a:pt x="61" y="645"/>
                    <a:pt x="61" y="645"/>
                  </a:cubicBezTo>
                  <a:cubicBezTo>
                    <a:pt x="65" y="644"/>
                    <a:pt x="65" y="644"/>
                    <a:pt x="65" y="644"/>
                  </a:cubicBezTo>
                  <a:cubicBezTo>
                    <a:pt x="65" y="644"/>
                    <a:pt x="78" y="647"/>
                    <a:pt x="82" y="647"/>
                  </a:cubicBezTo>
                  <a:cubicBezTo>
                    <a:pt x="85" y="647"/>
                    <a:pt x="91" y="643"/>
                    <a:pt x="97" y="641"/>
                  </a:cubicBezTo>
                  <a:cubicBezTo>
                    <a:pt x="103" y="639"/>
                    <a:pt x="106" y="643"/>
                    <a:pt x="106" y="643"/>
                  </a:cubicBezTo>
                  <a:cubicBezTo>
                    <a:pt x="112" y="642"/>
                    <a:pt x="112" y="642"/>
                    <a:pt x="112" y="642"/>
                  </a:cubicBezTo>
                  <a:cubicBezTo>
                    <a:pt x="112" y="642"/>
                    <a:pt x="117" y="633"/>
                    <a:pt x="118" y="628"/>
                  </a:cubicBezTo>
                  <a:cubicBezTo>
                    <a:pt x="119" y="624"/>
                    <a:pt x="111" y="623"/>
                    <a:pt x="111" y="617"/>
                  </a:cubicBezTo>
                  <a:cubicBezTo>
                    <a:pt x="111" y="613"/>
                    <a:pt x="118" y="602"/>
                    <a:pt x="120" y="600"/>
                  </a:cubicBezTo>
                  <a:cubicBezTo>
                    <a:pt x="123" y="599"/>
                    <a:pt x="129" y="603"/>
                    <a:pt x="131" y="602"/>
                  </a:cubicBezTo>
                  <a:cubicBezTo>
                    <a:pt x="133" y="600"/>
                    <a:pt x="129" y="592"/>
                    <a:pt x="129" y="592"/>
                  </a:cubicBezTo>
                  <a:cubicBezTo>
                    <a:pt x="147" y="590"/>
                    <a:pt x="147" y="590"/>
                    <a:pt x="147" y="590"/>
                  </a:cubicBezTo>
                  <a:cubicBezTo>
                    <a:pt x="155" y="592"/>
                    <a:pt x="155" y="592"/>
                    <a:pt x="155" y="592"/>
                  </a:cubicBezTo>
                  <a:cubicBezTo>
                    <a:pt x="161" y="587"/>
                    <a:pt x="161" y="587"/>
                    <a:pt x="161" y="587"/>
                  </a:cubicBezTo>
                  <a:cubicBezTo>
                    <a:pt x="172" y="595"/>
                    <a:pt x="172" y="595"/>
                    <a:pt x="172" y="595"/>
                  </a:cubicBezTo>
                  <a:cubicBezTo>
                    <a:pt x="172" y="595"/>
                    <a:pt x="176" y="586"/>
                    <a:pt x="178" y="585"/>
                  </a:cubicBezTo>
                  <a:cubicBezTo>
                    <a:pt x="179" y="583"/>
                    <a:pt x="181" y="568"/>
                    <a:pt x="181" y="568"/>
                  </a:cubicBezTo>
                  <a:cubicBezTo>
                    <a:pt x="184" y="558"/>
                    <a:pt x="184" y="558"/>
                    <a:pt x="184" y="558"/>
                  </a:cubicBezTo>
                  <a:cubicBezTo>
                    <a:pt x="188" y="555"/>
                    <a:pt x="188" y="555"/>
                    <a:pt x="188" y="555"/>
                  </a:cubicBezTo>
                  <a:cubicBezTo>
                    <a:pt x="192" y="539"/>
                    <a:pt x="192" y="539"/>
                    <a:pt x="192" y="539"/>
                  </a:cubicBezTo>
                  <a:cubicBezTo>
                    <a:pt x="190" y="533"/>
                    <a:pt x="190" y="533"/>
                    <a:pt x="190" y="533"/>
                  </a:cubicBezTo>
                  <a:cubicBezTo>
                    <a:pt x="190" y="533"/>
                    <a:pt x="193" y="532"/>
                    <a:pt x="194" y="529"/>
                  </a:cubicBezTo>
                  <a:cubicBezTo>
                    <a:pt x="195" y="525"/>
                    <a:pt x="191" y="523"/>
                    <a:pt x="191" y="523"/>
                  </a:cubicBezTo>
                  <a:cubicBezTo>
                    <a:pt x="192" y="509"/>
                    <a:pt x="192" y="509"/>
                    <a:pt x="192" y="509"/>
                  </a:cubicBezTo>
                  <a:cubicBezTo>
                    <a:pt x="192" y="509"/>
                    <a:pt x="195" y="510"/>
                    <a:pt x="197" y="504"/>
                  </a:cubicBezTo>
                  <a:cubicBezTo>
                    <a:pt x="200" y="499"/>
                    <a:pt x="191" y="494"/>
                    <a:pt x="191" y="494"/>
                  </a:cubicBezTo>
                  <a:cubicBezTo>
                    <a:pt x="193" y="492"/>
                    <a:pt x="193" y="492"/>
                    <a:pt x="193" y="492"/>
                  </a:cubicBezTo>
                  <a:cubicBezTo>
                    <a:pt x="194" y="483"/>
                    <a:pt x="194" y="483"/>
                    <a:pt x="194" y="483"/>
                  </a:cubicBezTo>
                  <a:cubicBezTo>
                    <a:pt x="192" y="476"/>
                    <a:pt x="192" y="476"/>
                    <a:pt x="192" y="476"/>
                  </a:cubicBezTo>
                  <a:cubicBezTo>
                    <a:pt x="188" y="476"/>
                    <a:pt x="188" y="476"/>
                    <a:pt x="188" y="476"/>
                  </a:cubicBezTo>
                  <a:cubicBezTo>
                    <a:pt x="188" y="476"/>
                    <a:pt x="188" y="474"/>
                    <a:pt x="191" y="473"/>
                  </a:cubicBezTo>
                  <a:cubicBezTo>
                    <a:pt x="195" y="473"/>
                    <a:pt x="198" y="476"/>
                    <a:pt x="198" y="476"/>
                  </a:cubicBezTo>
                  <a:cubicBezTo>
                    <a:pt x="197" y="470"/>
                    <a:pt x="197" y="470"/>
                    <a:pt x="197" y="470"/>
                  </a:cubicBezTo>
                  <a:cubicBezTo>
                    <a:pt x="193" y="468"/>
                    <a:pt x="193" y="468"/>
                    <a:pt x="193" y="468"/>
                  </a:cubicBezTo>
                  <a:cubicBezTo>
                    <a:pt x="196" y="467"/>
                    <a:pt x="196" y="467"/>
                    <a:pt x="196" y="467"/>
                  </a:cubicBezTo>
                  <a:cubicBezTo>
                    <a:pt x="196" y="467"/>
                    <a:pt x="196" y="459"/>
                    <a:pt x="198" y="455"/>
                  </a:cubicBezTo>
                  <a:cubicBezTo>
                    <a:pt x="201" y="451"/>
                    <a:pt x="192" y="446"/>
                    <a:pt x="192" y="446"/>
                  </a:cubicBezTo>
                  <a:cubicBezTo>
                    <a:pt x="195" y="445"/>
                    <a:pt x="195" y="445"/>
                    <a:pt x="195" y="445"/>
                  </a:cubicBezTo>
                  <a:cubicBezTo>
                    <a:pt x="192" y="440"/>
                    <a:pt x="192" y="440"/>
                    <a:pt x="192" y="440"/>
                  </a:cubicBezTo>
                  <a:cubicBezTo>
                    <a:pt x="192" y="440"/>
                    <a:pt x="198" y="442"/>
                    <a:pt x="201" y="435"/>
                  </a:cubicBezTo>
                  <a:cubicBezTo>
                    <a:pt x="204" y="427"/>
                    <a:pt x="183" y="427"/>
                    <a:pt x="183" y="427"/>
                  </a:cubicBezTo>
                  <a:cubicBezTo>
                    <a:pt x="182" y="430"/>
                    <a:pt x="182" y="430"/>
                    <a:pt x="182" y="430"/>
                  </a:cubicBezTo>
                  <a:cubicBezTo>
                    <a:pt x="176" y="429"/>
                    <a:pt x="176" y="429"/>
                    <a:pt x="176" y="429"/>
                  </a:cubicBezTo>
                  <a:cubicBezTo>
                    <a:pt x="176" y="425"/>
                    <a:pt x="176" y="425"/>
                    <a:pt x="176" y="425"/>
                  </a:cubicBezTo>
                  <a:cubicBezTo>
                    <a:pt x="192" y="425"/>
                    <a:pt x="192" y="425"/>
                    <a:pt x="192" y="425"/>
                  </a:cubicBezTo>
                  <a:cubicBezTo>
                    <a:pt x="195" y="425"/>
                    <a:pt x="201" y="428"/>
                    <a:pt x="201" y="428"/>
                  </a:cubicBezTo>
                  <a:cubicBezTo>
                    <a:pt x="204" y="423"/>
                    <a:pt x="204" y="423"/>
                    <a:pt x="204" y="423"/>
                  </a:cubicBezTo>
                  <a:cubicBezTo>
                    <a:pt x="202" y="416"/>
                    <a:pt x="202" y="416"/>
                    <a:pt x="202" y="416"/>
                  </a:cubicBezTo>
                  <a:cubicBezTo>
                    <a:pt x="208" y="420"/>
                    <a:pt x="208" y="420"/>
                    <a:pt x="208" y="420"/>
                  </a:cubicBezTo>
                  <a:cubicBezTo>
                    <a:pt x="208" y="420"/>
                    <a:pt x="212" y="419"/>
                    <a:pt x="213" y="419"/>
                  </a:cubicBezTo>
                  <a:cubicBezTo>
                    <a:pt x="214" y="419"/>
                    <a:pt x="218" y="414"/>
                    <a:pt x="218" y="414"/>
                  </a:cubicBezTo>
                  <a:cubicBezTo>
                    <a:pt x="218" y="409"/>
                    <a:pt x="218" y="409"/>
                    <a:pt x="218" y="409"/>
                  </a:cubicBezTo>
                  <a:cubicBezTo>
                    <a:pt x="222" y="410"/>
                    <a:pt x="222" y="410"/>
                    <a:pt x="222" y="410"/>
                  </a:cubicBezTo>
                  <a:cubicBezTo>
                    <a:pt x="223" y="395"/>
                    <a:pt x="223" y="395"/>
                    <a:pt x="223" y="395"/>
                  </a:cubicBezTo>
                  <a:cubicBezTo>
                    <a:pt x="226" y="396"/>
                    <a:pt x="226" y="396"/>
                    <a:pt x="226" y="396"/>
                  </a:cubicBezTo>
                  <a:cubicBezTo>
                    <a:pt x="228" y="406"/>
                    <a:pt x="228" y="406"/>
                    <a:pt x="228" y="406"/>
                  </a:cubicBezTo>
                  <a:cubicBezTo>
                    <a:pt x="235" y="407"/>
                    <a:pt x="235" y="407"/>
                    <a:pt x="235" y="407"/>
                  </a:cubicBezTo>
                  <a:cubicBezTo>
                    <a:pt x="237" y="397"/>
                    <a:pt x="237" y="397"/>
                    <a:pt x="237" y="397"/>
                  </a:cubicBezTo>
                  <a:cubicBezTo>
                    <a:pt x="237" y="397"/>
                    <a:pt x="239" y="397"/>
                    <a:pt x="241" y="396"/>
                  </a:cubicBezTo>
                  <a:cubicBezTo>
                    <a:pt x="242" y="395"/>
                    <a:pt x="242" y="391"/>
                    <a:pt x="242" y="391"/>
                  </a:cubicBezTo>
                  <a:cubicBezTo>
                    <a:pt x="246" y="390"/>
                    <a:pt x="246" y="390"/>
                    <a:pt x="246" y="390"/>
                  </a:cubicBezTo>
                  <a:cubicBezTo>
                    <a:pt x="248" y="388"/>
                    <a:pt x="248" y="388"/>
                    <a:pt x="248" y="388"/>
                  </a:cubicBezTo>
                  <a:cubicBezTo>
                    <a:pt x="245" y="387"/>
                    <a:pt x="245" y="387"/>
                    <a:pt x="245" y="387"/>
                  </a:cubicBezTo>
                  <a:cubicBezTo>
                    <a:pt x="243" y="381"/>
                    <a:pt x="243" y="381"/>
                    <a:pt x="243" y="381"/>
                  </a:cubicBezTo>
                  <a:cubicBezTo>
                    <a:pt x="237" y="376"/>
                    <a:pt x="237" y="376"/>
                    <a:pt x="237" y="376"/>
                  </a:cubicBezTo>
                  <a:cubicBezTo>
                    <a:pt x="239" y="373"/>
                    <a:pt x="239" y="373"/>
                    <a:pt x="239" y="373"/>
                  </a:cubicBezTo>
                  <a:cubicBezTo>
                    <a:pt x="244" y="373"/>
                    <a:pt x="244" y="373"/>
                    <a:pt x="244" y="373"/>
                  </a:cubicBezTo>
                  <a:cubicBezTo>
                    <a:pt x="258" y="358"/>
                    <a:pt x="258" y="358"/>
                    <a:pt x="258" y="358"/>
                  </a:cubicBezTo>
                  <a:cubicBezTo>
                    <a:pt x="258" y="355"/>
                    <a:pt x="258" y="355"/>
                    <a:pt x="258" y="355"/>
                  </a:cubicBezTo>
                  <a:cubicBezTo>
                    <a:pt x="266" y="349"/>
                    <a:pt x="266" y="349"/>
                    <a:pt x="266" y="349"/>
                  </a:cubicBezTo>
                  <a:cubicBezTo>
                    <a:pt x="267" y="348"/>
                    <a:pt x="267" y="348"/>
                    <a:pt x="267" y="348"/>
                  </a:cubicBezTo>
                  <a:cubicBezTo>
                    <a:pt x="259" y="348"/>
                    <a:pt x="259" y="348"/>
                    <a:pt x="259" y="348"/>
                  </a:cubicBezTo>
                  <a:cubicBezTo>
                    <a:pt x="261" y="342"/>
                    <a:pt x="261" y="342"/>
                    <a:pt x="261" y="342"/>
                  </a:cubicBezTo>
                  <a:cubicBezTo>
                    <a:pt x="266" y="343"/>
                    <a:pt x="266" y="343"/>
                    <a:pt x="266" y="343"/>
                  </a:cubicBezTo>
                  <a:cubicBezTo>
                    <a:pt x="267" y="340"/>
                    <a:pt x="267" y="340"/>
                    <a:pt x="267" y="340"/>
                  </a:cubicBezTo>
                  <a:cubicBezTo>
                    <a:pt x="261" y="336"/>
                    <a:pt x="261" y="336"/>
                    <a:pt x="261" y="336"/>
                  </a:cubicBezTo>
                  <a:cubicBezTo>
                    <a:pt x="256" y="326"/>
                    <a:pt x="256" y="326"/>
                    <a:pt x="256" y="326"/>
                  </a:cubicBezTo>
                  <a:cubicBezTo>
                    <a:pt x="247" y="326"/>
                    <a:pt x="247" y="326"/>
                    <a:pt x="247" y="326"/>
                  </a:cubicBezTo>
                  <a:cubicBezTo>
                    <a:pt x="245" y="326"/>
                    <a:pt x="242" y="318"/>
                    <a:pt x="242" y="318"/>
                  </a:cubicBezTo>
                  <a:cubicBezTo>
                    <a:pt x="242" y="314"/>
                    <a:pt x="242" y="314"/>
                    <a:pt x="242" y="314"/>
                  </a:cubicBezTo>
                  <a:cubicBezTo>
                    <a:pt x="241" y="312"/>
                    <a:pt x="241" y="312"/>
                    <a:pt x="241" y="312"/>
                  </a:cubicBezTo>
                  <a:cubicBezTo>
                    <a:pt x="237" y="313"/>
                    <a:pt x="237" y="313"/>
                    <a:pt x="237" y="313"/>
                  </a:cubicBezTo>
                  <a:cubicBezTo>
                    <a:pt x="227" y="302"/>
                    <a:pt x="227" y="302"/>
                    <a:pt x="227" y="302"/>
                  </a:cubicBezTo>
                  <a:cubicBezTo>
                    <a:pt x="227" y="302"/>
                    <a:pt x="228" y="298"/>
                    <a:pt x="225" y="297"/>
                  </a:cubicBezTo>
                  <a:cubicBezTo>
                    <a:pt x="221" y="296"/>
                    <a:pt x="216" y="305"/>
                    <a:pt x="216" y="305"/>
                  </a:cubicBezTo>
                  <a:cubicBezTo>
                    <a:pt x="213" y="300"/>
                    <a:pt x="213" y="300"/>
                    <a:pt x="213" y="300"/>
                  </a:cubicBezTo>
                  <a:cubicBezTo>
                    <a:pt x="213" y="300"/>
                    <a:pt x="215" y="298"/>
                    <a:pt x="213" y="296"/>
                  </a:cubicBezTo>
                  <a:cubicBezTo>
                    <a:pt x="210" y="294"/>
                    <a:pt x="198" y="296"/>
                    <a:pt x="198" y="296"/>
                  </a:cubicBezTo>
                  <a:cubicBezTo>
                    <a:pt x="205" y="289"/>
                    <a:pt x="205" y="289"/>
                    <a:pt x="205" y="289"/>
                  </a:cubicBezTo>
                  <a:cubicBezTo>
                    <a:pt x="200" y="282"/>
                    <a:pt x="200" y="282"/>
                    <a:pt x="200" y="282"/>
                  </a:cubicBezTo>
                  <a:cubicBezTo>
                    <a:pt x="196" y="281"/>
                    <a:pt x="196" y="281"/>
                    <a:pt x="196" y="281"/>
                  </a:cubicBezTo>
                  <a:cubicBezTo>
                    <a:pt x="198" y="273"/>
                    <a:pt x="198" y="273"/>
                    <a:pt x="198" y="273"/>
                  </a:cubicBezTo>
                  <a:cubicBezTo>
                    <a:pt x="196" y="263"/>
                    <a:pt x="196" y="263"/>
                    <a:pt x="196" y="263"/>
                  </a:cubicBezTo>
                  <a:cubicBezTo>
                    <a:pt x="196" y="263"/>
                    <a:pt x="198" y="257"/>
                    <a:pt x="198" y="254"/>
                  </a:cubicBezTo>
                  <a:cubicBezTo>
                    <a:pt x="198" y="252"/>
                    <a:pt x="193" y="250"/>
                    <a:pt x="193" y="250"/>
                  </a:cubicBezTo>
                  <a:cubicBezTo>
                    <a:pt x="195" y="239"/>
                    <a:pt x="195" y="239"/>
                    <a:pt x="195" y="239"/>
                  </a:cubicBezTo>
                  <a:cubicBezTo>
                    <a:pt x="193" y="238"/>
                    <a:pt x="193" y="238"/>
                    <a:pt x="193" y="238"/>
                  </a:cubicBezTo>
                  <a:cubicBezTo>
                    <a:pt x="196" y="236"/>
                    <a:pt x="196" y="236"/>
                    <a:pt x="196" y="236"/>
                  </a:cubicBezTo>
                  <a:cubicBezTo>
                    <a:pt x="192" y="227"/>
                    <a:pt x="192" y="227"/>
                    <a:pt x="192" y="227"/>
                  </a:cubicBezTo>
                  <a:cubicBezTo>
                    <a:pt x="198" y="231"/>
                    <a:pt x="198" y="231"/>
                    <a:pt x="198" y="231"/>
                  </a:cubicBezTo>
                  <a:cubicBezTo>
                    <a:pt x="201" y="227"/>
                    <a:pt x="201" y="227"/>
                    <a:pt x="201" y="227"/>
                  </a:cubicBezTo>
                  <a:cubicBezTo>
                    <a:pt x="201" y="227"/>
                    <a:pt x="200" y="223"/>
                    <a:pt x="198" y="221"/>
                  </a:cubicBezTo>
                  <a:cubicBezTo>
                    <a:pt x="195" y="220"/>
                    <a:pt x="197" y="212"/>
                    <a:pt x="197" y="212"/>
                  </a:cubicBezTo>
                  <a:cubicBezTo>
                    <a:pt x="200" y="209"/>
                    <a:pt x="200" y="209"/>
                    <a:pt x="200" y="209"/>
                  </a:cubicBezTo>
                  <a:cubicBezTo>
                    <a:pt x="201" y="198"/>
                    <a:pt x="201" y="198"/>
                    <a:pt x="201" y="198"/>
                  </a:cubicBezTo>
                  <a:cubicBezTo>
                    <a:pt x="206" y="196"/>
                    <a:pt x="206" y="196"/>
                    <a:pt x="206" y="196"/>
                  </a:cubicBezTo>
                  <a:cubicBezTo>
                    <a:pt x="206" y="193"/>
                    <a:pt x="206" y="193"/>
                    <a:pt x="206" y="193"/>
                  </a:cubicBezTo>
                  <a:cubicBezTo>
                    <a:pt x="200" y="193"/>
                    <a:pt x="200" y="193"/>
                    <a:pt x="200" y="193"/>
                  </a:cubicBezTo>
                  <a:cubicBezTo>
                    <a:pt x="199" y="189"/>
                    <a:pt x="199" y="189"/>
                    <a:pt x="199" y="189"/>
                  </a:cubicBezTo>
                  <a:cubicBezTo>
                    <a:pt x="197" y="190"/>
                    <a:pt x="197" y="190"/>
                    <a:pt x="197" y="190"/>
                  </a:cubicBezTo>
                  <a:cubicBezTo>
                    <a:pt x="196" y="180"/>
                    <a:pt x="196" y="180"/>
                    <a:pt x="196" y="180"/>
                  </a:cubicBezTo>
                  <a:cubicBezTo>
                    <a:pt x="194" y="178"/>
                    <a:pt x="194" y="178"/>
                    <a:pt x="194" y="178"/>
                  </a:cubicBezTo>
                  <a:cubicBezTo>
                    <a:pt x="199" y="176"/>
                    <a:pt x="199" y="176"/>
                    <a:pt x="199" y="176"/>
                  </a:cubicBezTo>
                  <a:cubicBezTo>
                    <a:pt x="202" y="182"/>
                    <a:pt x="202" y="182"/>
                    <a:pt x="202" y="182"/>
                  </a:cubicBezTo>
                  <a:cubicBezTo>
                    <a:pt x="207" y="180"/>
                    <a:pt x="207" y="180"/>
                    <a:pt x="207" y="180"/>
                  </a:cubicBezTo>
                  <a:cubicBezTo>
                    <a:pt x="205" y="178"/>
                    <a:pt x="205" y="178"/>
                    <a:pt x="205" y="178"/>
                  </a:cubicBezTo>
                  <a:cubicBezTo>
                    <a:pt x="207" y="175"/>
                    <a:pt x="207" y="175"/>
                    <a:pt x="207" y="175"/>
                  </a:cubicBezTo>
                  <a:cubicBezTo>
                    <a:pt x="207" y="175"/>
                    <a:pt x="212" y="175"/>
                    <a:pt x="212" y="173"/>
                  </a:cubicBezTo>
                  <a:cubicBezTo>
                    <a:pt x="212" y="166"/>
                    <a:pt x="212" y="166"/>
                    <a:pt x="212" y="166"/>
                  </a:cubicBezTo>
                  <a:cubicBezTo>
                    <a:pt x="213" y="162"/>
                    <a:pt x="213" y="162"/>
                    <a:pt x="213" y="162"/>
                  </a:cubicBezTo>
                  <a:cubicBezTo>
                    <a:pt x="213" y="162"/>
                    <a:pt x="211" y="156"/>
                    <a:pt x="213" y="156"/>
                  </a:cubicBezTo>
                  <a:cubicBezTo>
                    <a:pt x="215" y="155"/>
                    <a:pt x="216" y="158"/>
                    <a:pt x="216" y="158"/>
                  </a:cubicBezTo>
                  <a:cubicBezTo>
                    <a:pt x="221" y="155"/>
                    <a:pt x="221" y="155"/>
                    <a:pt x="221" y="155"/>
                  </a:cubicBezTo>
                  <a:cubicBezTo>
                    <a:pt x="221" y="155"/>
                    <a:pt x="218" y="151"/>
                    <a:pt x="221" y="149"/>
                  </a:cubicBezTo>
                  <a:cubicBezTo>
                    <a:pt x="222" y="148"/>
                    <a:pt x="225" y="153"/>
                    <a:pt x="225" y="153"/>
                  </a:cubicBezTo>
                  <a:cubicBezTo>
                    <a:pt x="229" y="147"/>
                    <a:pt x="229" y="147"/>
                    <a:pt x="229" y="147"/>
                  </a:cubicBezTo>
                  <a:cubicBezTo>
                    <a:pt x="225" y="145"/>
                    <a:pt x="225" y="145"/>
                    <a:pt x="225" y="145"/>
                  </a:cubicBezTo>
                  <a:cubicBezTo>
                    <a:pt x="228" y="144"/>
                    <a:pt x="228" y="144"/>
                    <a:pt x="228" y="144"/>
                  </a:cubicBezTo>
                  <a:cubicBezTo>
                    <a:pt x="228" y="143"/>
                    <a:pt x="228" y="143"/>
                    <a:pt x="228" y="143"/>
                  </a:cubicBezTo>
                  <a:cubicBezTo>
                    <a:pt x="222" y="143"/>
                    <a:pt x="222" y="143"/>
                    <a:pt x="222" y="143"/>
                  </a:cubicBezTo>
                  <a:cubicBezTo>
                    <a:pt x="226" y="140"/>
                    <a:pt x="226" y="140"/>
                    <a:pt x="226" y="140"/>
                  </a:cubicBezTo>
                  <a:cubicBezTo>
                    <a:pt x="231" y="128"/>
                    <a:pt x="231" y="128"/>
                    <a:pt x="231" y="128"/>
                  </a:cubicBezTo>
                  <a:cubicBezTo>
                    <a:pt x="234" y="128"/>
                    <a:pt x="234" y="128"/>
                    <a:pt x="234" y="128"/>
                  </a:cubicBezTo>
                  <a:cubicBezTo>
                    <a:pt x="239" y="125"/>
                    <a:pt x="239" y="125"/>
                    <a:pt x="239" y="125"/>
                  </a:cubicBezTo>
                  <a:cubicBezTo>
                    <a:pt x="233" y="123"/>
                    <a:pt x="233" y="123"/>
                    <a:pt x="233" y="123"/>
                  </a:cubicBezTo>
                  <a:cubicBezTo>
                    <a:pt x="239" y="122"/>
                    <a:pt x="239" y="122"/>
                    <a:pt x="239" y="122"/>
                  </a:cubicBezTo>
                  <a:cubicBezTo>
                    <a:pt x="243" y="126"/>
                    <a:pt x="243" y="126"/>
                    <a:pt x="243" y="126"/>
                  </a:cubicBezTo>
                  <a:cubicBezTo>
                    <a:pt x="243" y="126"/>
                    <a:pt x="244" y="122"/>
                    <a:pt x="246" y="119"/>
                  </a:cubicBezTo>
                  <a:cubicBezTo>
                    <a:pt x="248" y="116"/>
                    <a:pt x="249" y="109"/>
                    <a:pt x="249" y="109"/>
                  </a:cubicBezTo>
                  <a:cubicBezTo>
                    <a:pt x="249" y="109"/>
                    <a:pt x="251" y="110"/>
                    <a:pt x="254" y="108"/>
                  </a:cubicBezTo>
                  <a:cubicBezTo>
                    <a:pt x="256" y="107"/>
                    <a:pt x="255" y="101"/>
                    <a:pt x="255" y="101"/>
                  </a:cubicBezTo>
                  <a:cubicBezTo>
                    <a:pt x="258" y="106"/>
                    <a:pt x="258" y="106"/>
                    <a:pt x="258" y="106"/>
                  </a:cubicBezTo>
                  <a:cubicBezTo>
                    <a:pt x="261" y="111"/>
                    <a:pt x="261" y="111"/>
                    <a:pt x="261" y="111"/>
                  </a:cubicBezTo>
                  <a:cubicBezTo>
                    <a:pt x="263" y="109"/>
                    <a:pt x="263" y="109"/>
                    <a:pt x="263" y="109"/>
                  </a:cubicBezTo>
                  <a:cubicBezTo>
                    <a:pt x="262" y="105"/>
                    <a:pt x="262" y="105"/>
                    <a:pt x="262" y="105"/>
                  </a:cubicBezTo>
                  <a:cubicBezTo>
                    <a:pt x="270" y="96"/>
                    <a:pt x="270" y="96"/>
                    <a:pt x="270" y="96"/>
                  </a:cubicBezTo>
                  <a:cubicBezTo>
                    <a:pt x="268" y="94"/>
                    <a:pt x="268" y="94"/>
                    <a:pt x="268" y="94"/>
                  </a:cubicBezTo>
                  <a:cubicBezTo>
                    <a:pt x="271" y="93"/>
                    <a:pt x="271" y="93"/>
                    <a:pt x="271" y="93"/>
                  </a:cubicBezTo>
                  <a:cubicBezTo>
                    <a:pt x="272" y="94"/>
                    <a:pt x="272" y="94"/>
                    <a:pt x="272" y="94"/>
                  </a:cubicBezTo>
                  <a:cubicBezTo>
                    <a:pt x="278" y="92"/>
                    <a:pt x="278" y="92"/>
                    <a:pt x="278" y="92"/>
                  </a:cubicBezTo>
                  <a:cubicBezTo>
                    <a:pt x="278" y="88"/>
                    <a:pt x="278" y="88"/>
                    <a:pt x="278" y="88"/>
                  </a:cubicBezTo>
                  <a:cubicBezTo>
                    <a:pt x="280" y="92"/>
                    <a:pt x="280" y="92"/>
                    <a:pt x="280" y="92"/>
                  </a:cubicBezTo>
                  <a:cubicBezTo>
                    <a:pt x="281" y="82"/>
                    <a:pt x="281" y="82"/>
                    <a:pt x="281" y="82"/>
                  </a:cubicBezTo>
                  <a:cubicBezTo>
                    <a:pt x="284" y="87"/>
                    <a:pt x="284" y="87"/>
                    <a:pt x="284" y="87"/>
                  </a:cubicBezTo>
                  <a:cubicBezTo>
                    <a:pt x="290" y="81"/>
                    <a:pt x="290" y="81"/>
                    <a:pt x="290" y="81"/>
                  </a:cubicBezTo>
                  <a:cubicBezTo>
                    <a:pt x="290" y="81"/>
                    <a:pt x="293" y="73"/>
                    <a:pt x="294" y="69"/>
                  </a:cubicBezTo>
                  <a:cubicBezTo>
                    <a:pt x="295" y="66"/>
                    <a:pt x="293" y="61"/>
                    <a:pt x="293" y="61"/>
                  </a:cubicBezTo>
                  <a:cubicBezTo>
                    <a:pt x="298" y="56"/>
                    <a:pt x="298" y="56"/>
                    <a:pt x="298" y="56"/>
                  </a:cubicBezTo>
                  <a:cubicBezTo>
                    <a:pt x="299" y="50"/>
                    <a:pt x="299" y="50"/>
                    <a:pt x="299" y="50"/>
                  </a:cubicBezTo>
                  <a:cubicBezTo>
                    <a:pt x="309" y="41"/>
                    <a:pt x="309" y="41"/>
                    <a:pt x="309" y="41"/>
                  </a:cubicBezTo>
                  <a:cubicBezTo>
                    <a:pt x="310" y="35"/>
                    <a:pt x="310" y="35"/>
                    <a:pt x="310" y="35"/>
                  </a:cubicBezTo>
                  <a:lnTo>
                    <a:pt x="306" y="36"/>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59" name="Norway" descr="© INSCALE GmbH, 05.05.2010&#10;http://www.presentationload.com/">
              <a:extLst>
                <a:ext uri="{FF2B5EF4-FFF2-40B4-BE49-F238E27FC236}">
                  <a16:creationId xmlns:a16="http://schemas.microsoft.com/office/drawing/2014/main" id="{946FB364-5924-4F35-B17D-06252BF75681}"/>
                </a:ext>
              </a:extLst>
            </p:cNvPr>
            <p:cNvSpPr>
              <a:spLocks noEditPoints="1"/>
            </p:cNvSpPr>
            <p:nvPr/>
          </p:nvSpPr>
          <p:spPr bwMode="gray">
            <a:xfrm>
              <a:off x="4550071" y="1606870"/>
              <a:ext cx="874994" cy="1311689"/>
            </a:xfrm>
            <a:custGeom>
              <a:avLst/>
              <a:gdLst/>
              <a:ahLst/>
              <a:cxnLst>
                <a:cxn ang="0">
                  <a:pos x="60" y="187"/>
                </a:cxn>
                <a:cxn ang="0">
                  <a:pos x="17" y="296"/>
                </a:cxn>
                <a:cxn ang="0">
                  <a:pos x="14" y="237"/>
                </a:cxn>
                <a:cxn ang="0">
                  <a:pos x="22" y="238"/>
                </a:cxn>
                <a:cxn ang="0">
                  <a:pos x="42" y="189"/>
                </a:cxn>
                <a:cxn ang="0">
                  <a:pos x="162" y="112"/>
                </a:cxn>
                <a:cxn ang="0">
                  <a:pos x="82" y="158"/>
                </a:cxn>
                <a:cxn ang="0">
                  <a:pos x="207" y="31"/>
                </a:cxn>
                <a:cxn ang="0">
                  <a:pos x="132" y="107"/>
                </a:cxn>
                <a:cxn ang="0">
                  <a:pos x="150" y="109"/>
                </a:cxn>
                <a:cxn ang="0">
                  <a:pos x="123" y="140"/>
                </a:cxn>
                <a:cxn ang="0">
                  <a:pos x="10" y="302"/>
                </a:cxn>
                <a:cxn ang="0">
                  <a:pos x="24" y="220"/>
                </a:cxn>
                <a:cxn ang="0">
                  <a:pos x="10" y="262"/>
                </a:cxn>
                <a:cxn ang="0">
                  <a:pos x="14" y="230"/>
                </a:cxn>
                <a:cxn ang="0">
                  <a:pos x="43" y="332"/>
                </a:cxn>
                <a:cxn ang="0">
                  <a:pos x="10" y="376"/>
                </a:cxn>
                <a:cxn ang="0">
                  <a:pos x="256" y="16"/>
                </a:cxn>
                <a:cxn ang="0">
                  <a:pos x="231" y="32"/>
                </a:cxn>
                <a:cxn ang="0">
                  <a:pos x="213" y="50"/>
                </a:cxn>
                <a:cxn ang="0">
                  <a:pos x="169" y="108"/>
                </a:cxn>
                <a:cxn ang="0">
                  <a:pos x="221" y="85"/>
                </a:cxn>
                <a:cxn ang="0">
                  <a:pos x="180" y="129"/>
                </a:cxn>
                <a:cxn ang="0">
                  <a:pos x="155" y="123"/>
                </a:cxn>
                <a:cxn ang="0">
                  <a:pos x="126" y="146"/>
                </a:cxn>
                <a:cxn ang="0">
                  <a:pos x="123" y="154"/>
                </a:cxn>
                <a:cxn ang="0">
                  <a:pos x="85" y="153"/>
                </a:cxn>
                <a:cxn ang="0">
                  <a:pos x="100" y="173"/>
                </a:cxn>
                <a:cxn ang="0">
                  <a:pos x="74" y="177"/>
                </a:cxn>
                <a:cxn ang="0">
                  <a:pos x="82" y="193"/>
                </a:cxn>
                <a:cxn ang="0">
                  <a:pos x="50" y="198"/>
                </a:cxn>
                <a:cxn ang="0">
                  <a:pos x="31" y="202"/>
                </a:cxn>
                <a:cxn ang="0">
                  <a:pos x="78" y="223"/>
                </a:cxn>
                <a:cxn ang="0">
                  <a:pos x="26" y="235"/>
                </a:cxn>
                <a:cxn ang="0">
                  <a:pos x="22" y="261"/>
                </a:cxn>
                <a:cxn ang="0">
                  <a:pos x="67" y="261"/>
                </a:cxn>
                <a:cxn ang="0">
                  <a:pos x="90" y="259"/>
                </a:cxn>
                <a:cxn ang="0">
                  <a:pos x="76" y="281"/>
                </a:cxn>
                <a:cxn ang="0">
                  <a:pos x="31" y="272"/>
                </a:cxn>
                <a:cxn ang="0">
                  <a:pos x="27" y="298"/>
                </a:cxn>
                <a:cxn ang="0">
                  <a:pos x="22" y="329"/>
                </a:cxn>
                <a:cxn ang="0">
                  <a:pos x="40" y="328"/>
                </a:cxn>
                <a:cxn ang="0">
                  <a:pos x="62" y="329"/>
                </a:cxn>
                <a:cxn ang="0">
                  <a:pos x="39" y="350"/>
                </a:cxn>
                <a:cxn ang="0">
                  <a:pos x="22" y="357"/>
                </a:cxn>
                <a:cxn ang="0">
                  <a:pos x="23" y="385"/>
                </a:cxn>
                <a:cxn ang="0">
                  <a:pos x="45" y="369"/>
                </a:cxn>
                <a:cxn ang="0">
                  <a:pos x="41" y="389"/>
                </a:cxn>
                <a:cxn ang="0">
                  <a:pos x="25" y="405"/>
                </a:cxn>
                <a:cxn ang="0">
                  <a:pos x="50" y="467"/>
                </a:cxn>
                <a:cxn ang="0">
                  <a:pos x="124" y="444"/>
                </a:cxn>
                <a:cxn ang="0">
                  <a:pos x="188" y="397"/>
                </a:cxn>
                <a:cxn ang="0">
                  <a:pos x="189" y="364"/>
                </a:cxn>
                <a:cxn ang="0">
                  <a:pos x="211" y="399"/>
                </a:cxn>
                <a:cxn ang="0">
                  <a:pos x="252" y="286"/>
                </a:cxn>
                <a:cxn ang="0">
                  <a:pos x="249" y="122"/>
                </a:cxn>
                <a:cxn ang="0">
                  <a:pos x="19" y="334"/>
                </a:cxn>
                <a:cxn ang="0">
                  <a:pos x="9" y="364"/>
                </a:cxn>
                <a:cxn ang="0">
                  <a:pos x="16" y="344"/>
                </a:cxn>
                <a:cxn ang="0">
                  <a:pos x="34" y="297"/>
                </a:cxn>
                <a:cxn ang="0">
                  <a:pos x="14" y="334"/>
                </a:cxn>
                <a:cxn ang="0">
                  <a:pos x="11" y="337"/>
                </a:cxn>
                <a:cxn ang="0">
                  <a:pos x="7" y="286"/>
                </a:cxn>
              </a:cxnLst>
              <a:rect l="0" t="0" r="r" b="b"/>
              <a:pathLst>
                <a:path w="314" h="471">
                  <a:moveTo>
                    <a:pt x="57" y="177"/>
                  </a:moveTo>
                  <a:cubicBezTo>
                    <a:pt x="59" y="177"/>
                    <a:pt x="61" y="172"/>
                    <a:pt x="58" y="173"/>
                  </a:cubicBezTo>
                  <a:cubicBezTo>
                    <a:pt x="55" y="174"/>
                    <a:pt x="56" y="177"/>
                    <a:pt x="57" y="177"/>
                  </a:cubicBezTo>
                  <a:close/>
                  <a:moveTo>
                    <a:pt x="53" y="184"/>
                  </a:moveTo>
                  <a:cubicBezTo>
                    <a:pt x="49" y="185"/>
                    <a:pt x="49" y="185"/>
                    <a:pt x="49" y="185"/>
                  </a:cubicBezTo>
                  <a:cubicBezTo>
                    <a:pt x="49" y="194"/>
                    <a:pt x="49" y="194"/>
                    <a:pt x="49" y="194"/>
                  </a:cubicBezTo>
                  <a:cubicBezTo>
                    <a:pt x="57" y="189"/>
                    <a:pt x="57" y="189"/>
                    <a:pt x="57" y="189"/>
                  </a:cubicBezTo>
                  <a:lnTo>
                    <a:pt x="53" y="184"/>
                  </a:lnTo>
                  <a:close/>
                  <a:moveTo>
                    <a:pt x="63" y="171"/>
                  </a:moveTo>
                  <a:cubicBezTo>
                    <a:pt x="59" y="170"/>
                    <a:pt x="59" y="170"/>
                    <a:pt x="59" y="170"/>
                  </a:cubicBezTo>
                  <a:cubicBezTo>
                    <a:pt x="62" y="173"/>
                    <a:pt x="62" y="173"/>
                    <a:pt x="62" y="173"/>
                  </a:cubicBezTo>
                  <a:lnTo>
                    <a:pt x="63" y="171"/>
                  </a:lnTo>
                  <a:close/>
                  <a:moveTo>
                    <a:pt x="60" y="187"/>
                  </a:moveTo>
                  <a:cubicBezTo>
                    <a:pt x="65" y="185"/>
                    <a:pt x="65" y="185"/>
                    <a:pt x="65" y="185"/>
                  </a:cubicBezTo>
                  <a:cubicBezTo>
                    <a:pt x="61" y="183"/>
                    <a:pt x="61" y="183"/>
                    <a:pt x="61" y="183"/>
                  </a:cubicBezTo>
                  <a:cubicBezTo>
                    <a:pt x="57" y="184"/>
                    <a:pt x="57" y="184"/>
                    <a:pt x="57" y="184"/>
                  </a:cubicBezTo>
                  <a:lnTo>
                    <a:pt x="60" y="187"/>
                  </a:lnTo>
                  <a:close/>
                  <a:moveTo>
                    <a:pt x="55" y="178"/>
                  </a:moveTo>
                  <a:cubicBezTo>
                    <a:pt x="51" y="182"/>
                    <a:pt x="51" y="182"/>
                    <a:pt x="51" y="182"/>
                  </a:cubicBezTo>
                  <a:cubicBezTo>
                    <a:pt x="58" y="182"/>
                    <a:pt x="58" y="182"/>
                    <a:pt x="58" y="182"/>
                  </a:cubicBezTo>
                  <a:lnTo>
                    <a:pt x="55" y="178"/>
                  </a:lnTo>
                  <a:close/>
                  <a:moveTo>
                    <a:pt x="22" y="294"/>
                  </a:moveTo>
                  <a:cubicBezTo>
                    <a:pt x="13" y="285"/>
                    <a:pt x="13" y="285"/>
                    <a:pt x="13" y="285"/>
                  </a:cubicBezTo>
                  <a:cubicBezTo>
                    <a:pt x="12" y="286"/>
                    <a:pt x="12" y="286"/>
                    <a:pt x="12" y="286"/>
                  </a:cubicBezTo>
                  <a:cubicBezTo>
                    <a:pt x="18" y="294"/>
                    <a:pt x="18" y="294"/>
                    <a:pt x="18" y="294"/>
                  </a:cubicBezTo>
                  <a:cubicBezTo>
                    <a:pt x="17" y="296"/>
                    <a:pt x="17" y="296"/>
                    <a:pt x="17" y="296"/>
                  </a:cubicBezTo>
                  <a:cubicBezTo>
                    <a:pt x="15" y="295"/>
                    <a:pt x="15" y="295"/>
                    <a:pt x="15" y="295"/>
                  </a:cubicBezTo>
                  <a:cubicBezTo>
                    <a:pt x="20" y="302"/>
                    <a:pt x="20" y="302"/>
                    <a:pt x="20" y="302"/>
                  </a:cubicBezTo>
                  <a:cubicBezTo>
                    <a:pt x="23" y="302"/>
                    <a:pt x="25" y="299"/>
                    <a:pt x="25" y="299"/>
                  </a:cubicBezTo>
                  <a:cubicBezTo>
                    <a:pt x="23" y="296"/>
                    <a:pt x="23" y="296"/>
                    <a:pt x="23" y="296"/>
                  </a:cubicBezTo>
                  <a:lnTo>
                    <a:pt x="22" y="294"/>
                  </a:lnTo>
                  <a:close/>
                  <a:moveTo>
                    <a:pt x="71" y="162"/>
                  </a:moveTo>
                  <a:cubicBezTo>
                    <a:pt x="69" y="162"/>
                    <a:pt x="69" y="162"/>
                    <a:pt x="69" y="162"/>
                  </a:cubicBezTo>
                  <a:cubicBezTo>
                    <a:pt x="69" y="166"/>
                    <a:pt x="69" y="166"/>
                    <a:pt x="69" y="166"/>
                  </a:cubicBezTo>
                  <a:cubicBezTo>
                    <a:pt x="71" y="166"/>
                    <a:pt x="71" y="166"/>
                    <a:pt x="71" y="166"/>
                  </a:cubicBezTo>
                  <a:lnTo>
                    <a:pt x="71" y="162"/>
                  </a:lnTo>
                  <a:close/>
                  <a:moveTo>
                    <a:pt x="15" y="241"/>
                  </a:moveTo>
                  <a:cubicBezTo>
                    <a:pt x="18" y="240"/>
                    <a:pt x="18" y="240"/>
                    <a:pt x="18" y="240"/>
                  </a:cubicBezTo>
                  <a:cubicBezTo>
                    <a:pt x="14" y="237"/>
                    <a:pt x="14" y="237"/>
                    <a:pt x="14" y="237"/>
                  </a:cubicBezTo>
                  <a:lnTo>
                    <a:pt x="15" y="241"/>
                  </a:lnTo>
                  <a:close/>
                  <a:moveTo>
                    <a:pt x="63" y="168"/>
                  </a:moveTo>
                  <a:cubicBezTo>
                    <a:pt x="62" y="169"/>
                    <a:pt x="62" y="169"/>
                    <a:pt x="62" y="169"/>
                  </a:cubicBezTo>
                  <a:cubicBezTo>
                    <a:pt x="65" y="171"/>
                    <a:pt x="65" y="171"/>
                    <a:pt x="65" y="171"/>
                  </a:cubicBezTo>
                  <a:lnTo>
                    <a:pt x="63" y="168"/>
                  </a:lnTo>
                  <a:close/>
                  <a:moveTo>
                    <a:pt x="36" y="192"/>
                  </a:moveTo>
                  <a:cubicBezTo>
                    <a:pt x="34" y="193"/>
                    <a:pt x="34" y="193"/>
                    <a:pt x="34" y="193"/>
                  </a:cubicBezTo>
                  <a:cubicBezTo>
                    <a:pt x="34" y="195"/>
                    <a:pt x="34" y="195"/>
                    <a:pt x="34" y="195"/>
                  </a:cubicBezTo>
                  <a:cubicBezTo>
                    <a:pt x="36" y="195"/>
                    <a:pt x="36" y="195"/>
                    <a:pt x="36" y="195"/>
                  </a:cubicBezTo>
                  <a:lnTo>
                    <a:pt x="36" y="192"/>
                  </a:lnTo>
                  <a:close/>
                  <a:moveTo>
                    <a:pt x="22" y="234"/>
                  </a:moveTo>
                  <a:cubicBezTo>
                    <a:pt x="17" y="236"/>
                    <a:pt x="17" y="236"/>
                    <a:pt x="17" y="236"/>
                  </a:cubicBezTo>
                  <a:cubicBezTo>
                    <a:pt x="22" y="238"/>
                    <a:pt x="22" y="238"/>
                    <a:pt x="22" y="238"/>
                  </a:cubicBezTo>
                  <a:lnTo>
                    <a:pt x="22" y="234"/>
                  </a:lnTo>
                  <a:close/>
                  <a:moveTo>
                    <a:pt x="45" y="198"/>
                  </a:moveTo>
                  <a:cubicBezTo>
                    <a:pt x="48" y="196"/>
                    <a:pt x="48" y="192"/>
                    <a:pt x="44" y="191"/>
                  </a:cubicBezTo>
                  <a:cubicBezTo>
                    <a:pt x="40" y="189"/>
                    <a:pt x="40" y="194"/>
                    <a:pt x="40" y="194"/>
                  </a:cubicBezTo>
                  <a:cubicBezTo>
                    <a:pt x="39" y="195"/>
                    <a:pt x="39" y="195"/>
                    <a:pt x="39" y="195"/>
                  </a:cubicBezTo>
                  <a:cubicBezTo>
                    <a:pt x="39" y="198"/>
                    <a:pt x="42" y="199"/>
                    <a:pt x="45" y="198"/>
                  </a:cubicBezTo>
                  <a:close/>
                  <a:moveTo>
                    <a:pt x="42" y="189"/>
                  </a:moveTo>
                  <a:cubicBezTo>
                    <a:pt x="45" y="189"/>
                    <a:pt x="45" y="189"/>
                    <a:pt x="45" y="189"/>
                  </a:cubicBezTo>
                  <a:cubicBezTo>
                    <a:pt x="46" y="187"/>
                    <a:pt x="46" y="187"/>
                    <a:pt x="46" y="187"/>
                  </a:cubicBezTo>
                  <a:cubicBezTo>
                    <a:pt x="43" y="184"/>
                    <a:pt x="43" y="184"/>
                    <a:pt x="43" y="184"/>
                  </a:cubicBezTo>
                  <a:cubicBezTo>
                    <a:pt x="41" y="184"/>
                    <a:pt x="41" y="184"/>
                    <a:pt x="41" y="184"/>
                  </a:cubicBezTo>
                  <a:cubicBezTo>
                    <a:pt x="42" y="187"/>
                    <a:pt x="42" y="187"/>
                    <a:pt x="42" y="187"/>
                  </a:cubicBezTo>
                  <a:lnTo>
                    <a:pt x="42" y="189"/>
                  </a:lnTo>
                  <a:close/>
                  <a:moveTo>
                    <a:pt x="80" y="169"/>
                  </a:moveTo>
                  <a:cubicBezTo>
                    <a:pt x="85" y="167"/>
                    <a:pt x="85" y="166"/>
                    <a:pt x="82" y="166"/>
                  </a:cubicBezTo>
                  <a:cubicBezTo>
                    <a:pt x="78" y="164"/>
                    <a:pt x="77" y="167"/>
                    <a:pt x="77" y="168"/>
                  </a:cubicBezTo>
                  <a:cubicBezTo>
                    <a:pt x="77" y="169"/>
                    <a:pt x="80" y="169"/>
                    <a:pt x="80" y="169"/>
                  </a:cubicBezTo>
                  <a:close/>
                  <a:moveTo>
                    <a:pt x="118" y="126"/>
                  </a:moveTo>
                  <a:cubicBezTo>
                    <a:pt x="123" y="128"/>
                    <a:pt x="123" y="128"/>
                    <a:pt x="123" y="128"/>
                  </a:cubicBezTo>
                  <a:cubicBezTo>
                    <a:pt x="127" y="127"/>
                    <a:pt x="127" y="127"/>
                    <a:pt x="127" y="127"/>
                  </a:cubicBezTo>
                  <a:cubicBezTo>
                    <a:pt x="127" y="127"/>
                    <a:pt x="127" y="120"/>
                    <a:pt x="123" y="121"/>
                  </a:cubicBezTo>
                  <a:cubicBezTo>
                    <a:pt x="117" y="121"/>
                    <a:pt x="115" y="122"/>
                    <a:pt x="115" y="122"/>
                  </a:cubicBezTo>
                  <a:cubicBezTo>
                    <a:pt x="116" y="126"/>
                    <a:pt x="116" y="126"/>
                    <a:pt x="116" y="126"/>
                  </a:cubicBezTo>
                  <a:lnTo>
                    <a:pt x="118" y="126"/>
                  </a:lnTo>
                  <a:close/>
                  <a:moveTo>
                    <a:pt x="162" y="106"/>
                  </a:moveTo>
                  <a:cubicBezTo>
                    <a:pt x="162" y="112"/>
                    <a:pt x="162" y="112"/>
                    <a:pt x="162" y="112"/>
                  </a:cubicBezTo>
                  <a:cubicBezTo>
                    <a:pt x="166" y="110"/>
                    <a:pt x="166" y="110"/>
                    <a:pt x="166" y="110"/>
                  </a:cubicBezTo>
                  <a:lnTo>
                    <a:pt x="162" y="106"/>
                  </a:lnTo>
                  <a:close/>
                  <a:moveTo>
                    <a:pt x="113" y="139"/>
                  </a:moveTo>
                  <a:cubicBezTo>
                    <a:pt x="111" y="143"/>
                    <a:pt x="111" y="143"/>
                    <a:pt x="111" y="143"/>
                  </a:cubicBezTo>
                  <a:cubicBezTo>
                    <a:pt x="115" y="142"/>
                    <a:pt x="115" y="142"/>
                    <a:pt x="115" y="142"/>
                  </a:cubicBezTo>
                  <a:lnTo>
                    <a:pt x="113" y="139"/>
                  </a:lnTo>
                  <a:close/>
                  <a:moveTo>
                    <a:pt x="116" y="146"/>
                  </a:moveTo>
                  <a:cubicBezTo>
                    <a:pt x="116" y="143"/>
                    <a:pt x="116" y="143"/>
                    <a:pt x="116" y="143"/>
                  </a:cubicBezTo>
                  <a:cubicBezTo>
                    <a:pt x="111" y="144"/>
                    <a:pt x="111" y="144"/>
                    <a:pt x="111" y="144"/>
                  </a:cubicBezTo>
                  <a:cubicBezTo>
                    <a:pt x="112" y="148"/>
                    <a:pt x="112" y="148"/>
                    <a:pt x="112" y="148"/>
                  </a:cubicBezTo>
                  <a:lnTo>
                    <a:pt x="116" y="146"/>
                  </a:lnTo>
                  <a:close/>
                  <a:moveTo>
                    <a:pt x="87" y="159"/>
                  </a:moveTo>
                  <a:cubicBezTo>
                    <a:pt x="82" y="158"/>
                    <a:pt x="82" y="158"/>
                    <a:pt x="82" y="158"/>
                  </a:cubicBezTo>
                  <a:cubicBezTo>
                    <a:pt x="80" y="159"/>
                    <a:pt x="80" y="159"/>
                    <a:pt x="80" y="159"/>
                  </a:cubicBezTo>
                  <a:cubicBezTo>
                    <a:pt x="83" y="162"/>
                    <a:pt x="83" y="162"/>
                    <a:pt x="83" y="162"/>
                  </a:cubicBezTo>
                  <a:lnTo>
                    <a:pt x="87" y="159"/>
                  </a:lnTo>
                  <a:close/>
                  <a:moveTo>
                    <a:pt x="235" y="16"/>
                  </a:moveTo>
                  <a:cubicBezTo>
                    <a:pt x="235" y="16"/>
                    <a:pt x="232" y="15"/>
                    <a:pt x="230" y="16"/>
                  </a:cubicBezTo>
                  <a:cubicBezTo>
                    <a:pt x="227" y="18"/>
                    <a:pt x="229" y="21"/>
                    <a:pt x="229" y="21"/>
                  </a:cubicBezTo>
                  <a:lnTo>
                    <a:pt x="235" y="16"/>
                  </a:lnTo>
                  <a:close/>
                  <a:moveTo>
                    <a:pt x="215" y="30"/>
                  </a:moveTo>
                  <a:cubicBezTo>
                    <a:pt x="216" y="30"/>
                    <a:pt x="214" y="32"/>
                    <a:pt x="214" y="32"/>
                  </a:cubicBezTo>
                  <a:cubicBezTo>
                    <a:pt x="216" y="34"/>
                    <a:pt x="216" y="34"/>
                    <a:pt x="216" y="34"/>
                  </a:cubicBezTo>
                  <a:cubicBezTo>
                    <a:pt x="222" y="30"/>
                    <a:pt x="222" y="30"/>
                    <a:pt x="222" y="30"/>
                  </a:cubicBezTo>
                  <a:cubicBezTo>
                    <a:pt x="222" y="30"/>
                    <a:pt x="220" y="25"/>
                    <a:pt x="214" y="26"/>
                  </a:cubicBezTo>
                  <a:cubicBezTo>
                    <a:pt x="210" y="27"/>
                    <a:pt x="207" y="31"/>
                    <a:pt x="207" y="31"/>
                  </a:cubicBezTo>
                  <a:cubicBezTo>
                    <a:pt x="210" y="33"/>
                    <a:pt x="210" y="33"/>
                    <a:pt x="210" y="33"/>
                  </a:cubicBezTo>
                  <a:cubicBezTo>
                    <a:pt x="210" y="33"/>
                    <a:pt x="214" y="29"/>
                    <a:pt x="215" y="30"/>
                  </a:cubicBezTo>
                  <a:close/>
                  <a:moveTo>
                    <a:pt x="159" y="108"/>
                  </a:moveTo>
                  <a:cubicBezTo>
                    <a:pt x="154" y="109"/>
                    <a:pt x="154" y="109"/>
                    <a:pt x="154" y="109"/>
                  </a:cubicBezTo>
                  <a:cubicBezTo>
                    <a:pt x="153" y="110"/>
                    <a:pt x="153" y="110"/>
                    <a:pt x="153" y="110"/>
                  </a:cubicBezTo>
                  <a:cubicBezTo>
                    <a:pt x="159" y="110"/>
                    <a:pt x="159" y="110"/>
                    <a:pt x="159" y="110"/>
                  </a:cubicBezTo>
                  <a:lnTo>
                    <a:pt x="159" y="108"/>
                  </a:lnTo>
                  <a:close/>
                  <a:moveTo>
                    <a:pt x="139" y="107"/>
                  </a:moveTo>
                  <a:cubicBezTo>
                    <a:pt x="147" y="105"/>
                    <a:pt x="147" y="105"/>
                    <a:pt x="147" y="105"/>
                  </a:cubicBezTo>
                  <a:cubicBezTo>
                    <a:pt x="146" y="99"/>
                    <a:pt x="146" y="99"/>
                    <a:pt x="146" y="99"/>
                  </a:cubicBezTo>
                  <a:cubicBezTo>
                    <a:pt x="146" y="99"/>
                    <a:pt x="142" y="104"/>
                    <a:pt x="139" y="104"/>
                  </a:cubicBezTo>
                  <a:cubicBezTo>
                    <a:pt x="137" y="105"/>
                    <a:pt x="131" y="106"/>
                    <a:pt x="131" y="106"/>
                  </a:cubicBezTo>
                  <a:cubicBezTo>
                    <a:pt x="132" y="107"/>
                    <a:pt x="132" y="107"/>
                    <a:pt x="132" y="107"/>
                  </a:cubicBezTo>
                  <a:lnTo>
                    <a:pt x="139" y="107"/>
                  </a:lnTo>
                  <a:close/>
                  <a:moveTo>
                    <a:pt x="110" y="148"/>
                  </a:moveTo>
                  <a:cubicBezTo>
                    <a:pt x="109" y="142"/>
                    <a:pt x="109" y="142"/>
                    <a:pt x="109" y="142"/>
                  </a:cubicBezTo>
                  <a:cubicBezTo>
                    <a:pt x="106" y="142"/>
                    <a:pt x="106" y="142"/>
                    <a:pt x="106" y="142"/>
                  </a:cubicBezTo>
                  <a:cubicBezTo>
                    <a:pt x="107" y="145"/>
                    <a:pt x="107" y="145"/>
                    <a:pt x="107" y="145"/>
                  </a:cubicBezTo>
                  <a:cubicBezTo>
                    <a:pt x="104" y="145"/>
                    <a:pt x="104" y="145"/>
                    <a:pt x="104" y="145"/>
                  </a:cubicBezTo>
                  <a:cubicBezTo>
                    <a:pt x="100" y="149"/>
                    <a:pt x="100" y="149"/>
                    <a:pt x="100" y="149"/>
                  </a:cubicBezTo>
                  <a:cubicBezTo>
                    <a:pt x="105" y="153"/>
                    <a:pt x="105" y="153"/>
                    <a:pt x="105" y="153"/>
                  </a:cubicBezTo>
                  <a:lnTo>
                    <a:pt x="110" y="148"/>
                  </a:lnTo>
                  <a:close/>
                  <a:moveTo>
                    <a:pt x="145" y="120"/>
                  </a:moveTo>
                  <a:cubicBezTo>
                    <a:pt x="154" y="117"/>
                    <a:pt x="158" y="114"/>
                    <a:pt x="156" y="113"/>
                  </a:cubicBezTo>
                  <a:cubicBezTo>
                    <a:pt x="154" y="112"/>
                    <a:pt x="150" y="112"/>
                    <a:pt x="150" y="112"/>
                  </a:cubicBezTo>
                  <a:cubicBezTo>
                    <a:pt x="150" y="109"/>
                    <a:pt x="150" y="109"/>
                    <a:pt x="150" y="109"/>
                  </a:cubicBezTo>
                  <a:cubicBezTo>
                    <a:pt x="150" y="109"/>
                    <a:pt x="147" y="109"/>
                    <a:pt x="143" y="110"/>
                  </a:cubicBezTo>
                  <a:cubicBezTo>
                    <a:pt x="139" y="110"/>
                    <a:pt x="138" y="113"/>
                    <a:pt x="138" y="113"/>
                  </a:cubicBezTo>
                  <a:cubicBezTo>
                    <a:pt x="138" y="113"/>
                    <a:pt x="131" y="115"/>
                    <a:pt x="131" y="119"/>
                  </a:cubicBezTo>
                  <a:cubicBezTo>
                    <a:pt x="131" y="124"/>
                    <a:pt x="138" y="121"/>
                    <a:pt x="145" y="120"/>
                  </a:cubicBezTo>
                  <a:close/>
                  <a:moveTo>
                    <a:pt x="132" y="140"/>
                  </a:moveTo>
                  <a:cubicBezTo>
                    <a:pt x="135" y="138"/>
                    <a:pt x="135" y="138"/>
                    <a:pt x="135" y="138"/>
                  </a:cubicBezTo>
                  <a:cubicBezTo>
                    <a:pt x="133" y="133"/>
                    <a:pt x="133" y="133"/>
                    <a:pt x="133" y="133"/>
                  </a:cubicBezTo>
                  <a:cubicBezTo>
                    <a:pt x="132" y="135"/>
                    <a:pt x="132" y="135"/>
                    <a:pt x="132" y="135"/>
                  </a:cubicBezTo>
                  <a:cubicBezTo>
                    <a:pt x="129" y="132"/>
                    <a:pt x="129" y="132"/>
                    <a:pt x="129" y="132"/>
                  </a:cubicBezTo>
                  <a:cubicBezTo>
                    <a:pt x="127" y="133"/>
                    <a:pt x="127" y="133"/>
                    <a:pt x="127" y="133"/>
                  </a:cubicBezTo>
                  <a:lnTo>
                    <a:pt x="132" y="140"/>
                  </a:lnTo>
                  <a:close/>
                  <a:moveTo>
                    <a:pt x="124" y="136"/>
                  </a:moveTo>
                  <a:cubicBezTo>
                    <a:pt x="117" y="136"/>
                    <a:pt x="121" y="140"/>
                    <a:pt x="123" y="140"/>
                  </a:cubicBezTo>
                  <a:cubicBezTo>
                    <a:pt x="126" y="141"/>
                    <a:pt x="130" y="136"/>
                    <a:pt x="124" y="136"/>
                  </a:cubicBezTo>
                  <a:close/>
                  <a:moveTo>
                    <a:pt x="28" y="334"/>
                  </a:moveTo>
                  <a:cubicBezTo>
                    <a:pt x="23" y="335"/>
                    <a:pt x="23" y="335"/>
                    <a:pt x="23" y="335"/>
                  </a:cubicBezTo>
                  <a:cubicBezTo>
                    <a:pt x="23" y="338"/>
                    <a:pt x="23" y="338"/>
                    <a:pt x="23" y="338"/>
                  </a:cubicBezTo>
                  <a:cubicBezTo>
                    <a:pt x="20" y="340"/>
                    <a:pt x="20" y="340"/>
                    <a:pt x="20" y="340"/>
                  </a:cubicBezTo>
                  <a:cubicBezTo>
                    <a:pt x="23" y="342"/>
                    <a:pt x="23" y="342"/>
                    <a:pt x="23" y="342"/>
                  </a:cubicBezTo>
                  <a:cubicBezTo>
                    <a:pt x="25" y="345"/>
                    <a:pt x="25" y="345"/>
                    <a:pt x="25" y="345"/>
                  </a:cubicBezTo>
                  <a:cubicBezTo>
                    <a:pt x="27" y="345"/>
                    <a:pt x="27" y="345"/>
                    <a:pt x="27" y="345"/>
                  </a:cubicBezTo>
                  <a:cubicBezTo>
                    <a:pt x="27" y="342"/>
                    <a:pt x="27" y="342"/>
                    <a:pt x="27" y="342"/>
                  </a:cubicBezTo>
                  <a:cubicBezTo>
                    <a:pt x="29" y="340"/>
                    <a:pt x="29" y="340"/>
                    <a:pt x="29" y="340"/>
                  </a:cubicBezTo>
                  <a:lnTo>
                    <a:pt x="28" y="334"/>
                  </a:lnTo>
                  <a:close/>
                  <a:moveTo>
                    <a:pt x="16" y="306"/>
                  </a:moveTo>
                  <a:cubicBezTo>
                    <a:pt x="10" y="302"/>
                    <a:pt x="10" y="302"/>
                    <a:pt x="10" y="302"/>
                  </a:cubicBezTo>
                  <a:cubicBezTo>
                    <a:pt x="9" y="303"/>
                    <a:pt x="9" y="303"/>
                    <a:pt x="9" y="303"/>
                  </a:cubicBezTo>
                  <a:cubicBezTo>
                    <a:pt x="12" y="305"/>
                    <a:pt x="12" y="305"/>
                    <a:pt x="12" y="305"/>
                  </a:cubicBezTo>
                  <a:cubicBezTo>
                    <a:pt x="12" y="309"/>
                    <a:pt x="12" y="309"/>
                    <a:pt x="12" y="309"/>
                  </a:cubicBezTo>
                  <a:cubicBezTo>
                    <a:pt x="14" y="312"/>
                    <a:pt x="14" y="312"/>
                    <a:pt x="14" y="312"/>
                  </a:cubicBezTo>
                  <a:cubicBezTo>
                    <a:pt x="17" y="312"/>
                    <a:pt x="17" y="312"/>
                    <a:pt x="17" y="312"/>
                  </a:cubicBezTo>
                  <a:lnTo>
                    <a:pt x="16" y="306"/>
                  </a:lnTo>
                  <a:close/>
                  <a:moveTo>
                    <a:pt x="14" y="224"/>
                  </a:moveTo>
                  <a:cubicBezTo>
                    <a:pt x="14" y="220"/>
                    <a:pt x="14" y="220"/>
                    <a:pt x="14" y="220"/>
                  </a:cubicBezTo>
                  <a:cubicBezTo>
                    <a:pt x="12" y="221"/>
                    <a:pt x="12" y="221"/>
                    <a:pt x="12" y="221"/>
                  </a:cubicBezTo>
                  <a:cubicBezTo>
                    <a:pt x="13" y="223"/>
                    <a:pt x="13" y="223"/>
                    <a:pt x="13" y="223"/>
                  </a:cubicBezTo>
                  <a:lnTo>
                    <a:pt x="14" y="224"/>
                  </a:lnTo>
                  <a:close/>
                  <a:moveTo>
                    <a:pt x="15" y="223"/>
                  </a:moveTo>
                  <a:cubicBezTo>
                    <a:pt x="24" y="220"/>
                    <a:pt x="24" y="220"/>
                    <a:pt x="24" y="220"/>
                  </a:cubicBezTo>
                  <a:cubicBezTo>
                    <a:pt x="25" y="217"/>
                    <a:pt x="25" y="217"/>
                    <a:pt x="25" y="217"/>
                  </a:cubicBezTo>
                  <a:cubicBezTo>
                    <a:pt x="19" y="217"/>
                    <a:pt x="19" y="217"/>
                    <a:pt x="19" y="217"/>
                  </a:cubicBezTo>
                  <a:cubicBezTo>
                    <a:pt x="15" y="214"/>
                    <a:pt x="15" y="214"/>
                    <a:pt x="15" y="214"/>
                  </a:cubicBezTo>
                  <a:cubicBezTo>
                    <a:pt x="15" y="217"/>
                    <a:pt x="15" y="217"/>
                    <a:pt x="15" y="217"/>
                  </a:cubicBezTo>
                  <a:cubicBezTo>
                    <a:pt x="12" y="218"/>
                    <a:pt x="12" y="218"/>
                    <a:pt x="12" y="218"/>
                  </a:cubicBezTo>
                  <a:cubicBezTo>
                    <a:pt x="16" y="219"/>
                    <a:pt x="16" y="219"/>
                    <a:pt x="16" y="219"/>
                  </a:cubicBezTo>
                  <a:lnTo>
                    <a:pt x="15" y="223"/>
                  </a:lnTo>
                  <a:close/>
                  <a:moveTo>
                    <a:pt x="9" y="269"/>
                  </a:moveTo>
                  <a:cubicBezTo>
                    <a:pt x="11" y="267"/>
                    <a:pt x="11" y="267"/>
                    <a:pt x="11" y="267"/>
                  </a:cubicBezTo>
                  <a:cubicBezTo>
                    <a:pt x="12" y="269"/>
                    <a:pt x="12" y="269"/>
                    <a:pt x="12" y="269"/>
                  </a:cubicBezTo>
                  <a:cubicBezTo>
                    <a:pt x="12" y="269"/>
                    <a:pt x="15" y="267"/>
                    <a:pt x="15" y="265"/>
                  </a:cubicBezTo>
                  <a:cubicBezTo>
                    <a:pt x="15" y="262"/>
                    <a:pt x="12" y="261"/>
                    <a:pt x="12" y="261"/>
                  </a:cubicBezTo>
                  <a:cubicBezTo>
                    <a:pt x="10" y="262"/>
                    <a:pt x="10" y="262"/>
                    <a:pt x="10" y="262"/>
                  </a:cubicBezTo>
                  <a:cubicBezTo>
                    <a:pt x="10" y="262"/>
                    <a:pt x="8" y="266"/>
                    <a:pt x="9" y="269"/>
                  </a:cubicBezTo>
                  <a:close/>
                  <a:moveTo>
                    <a:pt x="20" y="209"/>
                  </a:moveTo>
                  <a:cubicBezTo>
                    <a:pt x="22" y="210"/>
                    <a:pt x="22" y="214"/>
                    <a:pt x="22" y="214"/>
                  </a:cubicBezTo>
                  <a:cubicBezTo>
                    <a:pt x="25" y="214"/>
                    <a:pt x="25" y="214"/>
                    <a:pt x="25" y="214"/>
                  </a:cubicBezTo>
                  <a:cubicBezTo>
                    <a:pt x="25" y="207"/>
                    <a:pt x="25" y="207"/>
                    <a:pt x="25" y="207"/>
                  </a:cubicBezTo>
                  <a:cubicBezTo>
                    <a:pt x="20" y="206"/>
                    <a:pt x="20" y="206"/>
                    <a:pt x="20" y="206"/>
                  </a:cubicBezTo>
                  <a:cubicBezTo>
                    <a:pt x="20" y="206"/>
                    <a:pt x="18" y="208"/>
                    <a:pt x="20" y="209"/>
                  </a:cubicBezTo>
                  <a:close/>
                  <a:moveTo>
                    <a:pt x="17" y="249"/>
                  </a:moveTo>
                  <a:cubicBezTo>
                    <a:pt x="14" y="248"/>
                    <a:pt x="14" y="248"/>
                    <a:pt x="14" y="248"/>
                  </a:cubicBezTo>
                  <a:cubicBezTo>
                    <a:pt x="11" y="251"/>
                    <a:pt x="11" y="251"/>
                    <a:pt x="11" y="251"/>
                  </a:cubicBezTo>
                  <a:cubicBezTo>
                    <a:pt x="13" y="253"/>
                    <a:pt x="13" y="253"/>
                    <a:pt x="13" y="253"/>
                  </a:cubicBezTo>
                  <a:lnTo>
                    <a:pt x="17" y="249"/>
                  </a:lnTo>
                  <a:close/>
                  <a:moveTo>
                    <a:pt x="14" y="230"/>
                  </a:moveTo>
                  <a:cubicBezTo>
                    <a:pt x="14" y="226"/>
                    <a:pt x="11" y="226"/>
                    <a:pt x="12" y="229"/>
                  </a:cubicBezTo>
                  <a:cubicBezTo>
                    <a:pt x="12" y="232"/>
                    <a:pt x="14" y="232"/>
                    <a:pt x="14" y="230"/>
                  </a:cubicBezTo>
                  <a:close/>
                  <a:moveTo>
                    <a:pt x="27" y="396"/>
                  </a:moveTo>
                  <a:cubicBezTo>
                    <a:pt x="18" y="394"/>
                    <a:pt x="18" y="394"/>
                    <a:pt x="18" y="394"/>
                  </a:cubicBezTo>
                  <a:cubicBezTo>
                    <a:pt x="26" y="399"/>
                    <a:pt x="26" y="399"/>
                    <a:pt x="26" y="399"/>
                  </a:cubicBezTo>
                  <a:lnTo>
                    <a:pt x="27" y="396"/>
                  </a:lnTo>
                  <a:close/>
                  <a:moveTo>
                    <a:pt x="3" y="269"/>
                  </a:moveTo>
                  <a:cubicBezTo>
                    <a:pt x="0" y="269"/>
                    <a:pt x="1" y="272"/>
                    <a:pt x="2" y="272"/>
                  </a:cubicBezTo>
                  <a:cubicBezTo>
                    <a:pt x="4" y="273"/>
                    <a:pt x="7" y="268"/>
                    <a:pt x="3" y="269"/>
                  </a:cubicBezTo>
                  <a:close/>
                  <a:moveTo>
                    <a:pt x="41" y="329"/>
                  </a:moveTo>
                  <a:cubicBezTo>
                    <a:pt x="39" y="331"/>
                    <a:pt x="39" y="331"/>
                    <a:pt x="39" y="331"/>
                  </a:cubicBezTo>
                  <a:cubicBezTo>
                    <a:pt x="40" y="335"/>
                    <a:pt x="40" y="335"/>
                    <a:pt x="40" y="335"/>
                  </a:cubicBezTo>
                  <a:cubicBezTo>
                    <a:pt x="43" y="332"/>
                    <a:pt x="43" y="332"/>
                    <a:pt x="43" y="332"/>
                  </a:cubicBezTo>
                  <a:lnTo>
                    <a:pt x="41" y="329"/>
                  </a:lnTo>
                  <a:close/>
                  <a:moveTo>
                    <a:pt x="36" y="385"/>
                  </a:moveTo>
                  <a:cubicBezTo>
                    <a:pt x="32" y="385"/>
                    <a:pt x="32" y="385"/>
                    <a:pt x="32" y="385"/>
                  </a:cubicBezTo>
                  <a:cubicBezTo>
                    <a:pt x="30" y="390"/>
                    <a:pt x="30" y="390"/>
                    <a:pt x="30" y="390"/>
                  </a:cubicBezTo>
                  <a:cubicBezTo>
                    <a:pt x="38" y="389"/>
                    <a:pt x="38" y="389"/>
                    <a:pt x="38" y="389"/>
                  </a:cubicBezTo>
                  <a:lnTo>
                    <a:pt x="36" y="385"/>
                  </a:lnTo>
                  <a:close/>
                  <a:moveTo>
                    <a:pt x="8" y="378"/>
                  </a:moveTo>
                  <a:cubicBezTo>
                    <a:pt x="8" y="378"/>
                    <a:pt x="7" y="384"/>
                    <a:pt x="8" y="385"/>
                  </a:cubicBezTo>
                  <a:cubicBezTo>
                    <a:pt x="9" y="387"/>
                    <a:pt x="6" y="391"/>
                    <a:pt x="6" y="391"/>
                  </a:cubicBezTo>
                  <a:cubicBezTo>
                    <a:pt x="9" y="391"/>
                    <a:pt x="9" y="391"/>
                    <a:pt x="9" y="391"/>
                  </a:cubicBezTo>
                  <a:cubicBezTo>
                    <a:pt x="11" y="389"/>
                    <a:pt x="11" y="389"/>
                    <a:pt x="11" y="389"/>
                  </a:cubicBezTo>
                  <a:cubicBezTo>
                    <a:pt x="11" y="383"/>
                    <a:pt x="11" y="383"/>
                    <a:pt x="11" y="383"/>
                  </a:cubicBezTo>
                  <a:cubicBezTo>
                    <a:pt x="10" y="376"/>
                    <a:pt x="10" y="376"/>
                    <a:pt x="10" y="376"/>
                  </a:cubicBezTo>
                  <a:lnTo>
                    <a:pt x="8" y="378"/>
                  </a:lnTo>
                  <a:close/>
                  <a:moveTo>
                    <a:pt x="314" y="0"/>
                  </a:moveTo>
                  <a:cubicBezTo>
                    <a:pt x="246" y="0"/>
                    <a:pt x="246" y="0"/>
                    <a:pt x="246" y="0"/>
                  </a:cubicBezTo>
                  <a:cubicBezTo>
                    <a:pt x="244" y="3"/>
                    <a:pt x="246" y="7"/>
                    <a:pt x="246" y="7"/>
                  </a:cubicBezTo>
                  <a:cubicBezTo>
                    <a:pt x="241" y="9"/>
                    <a:pt x="241" y="9"/>
                    <a:pt x="241" y="9"/>
                  </a:cubicBezTo>
                  <a:cubicBezTo>
                    <a:pt x="243" y="11"/>
                    <a:pt x="243" y="11"/>
                    <a:pt x="243" y="11"/>
                  </a:cubicBezTo>
                  <a:cubicBezTo>
                    <a:pt x="248" y="7"/>
                    <a:pt x="248" y="7"/>
                    <a:pt x="248" y="7"/>
                  </a:cubicBezTo>
                  <a:cubicBezTo>
                    <a:pt x="248" y="4"/>
                    <a:pt x="248" y="4"/>
                    <a:pt x="248" y="4"/>
                  </a:cubicBezTo>
                  <a:cubicBezTo>
                    <a:pt x="253" y="2"/>
                    <a:pt x="253" y="2"/>
                    <a:pt x="253" y="2"/>
                  </a:cubicBezTo>
                  <a:cubicBezTo>
                    <a:pt x="249" y="6"/>
                    <a:pt x="249" y="6"/>
                    <a:pt x="249" y="6"/>
                  </a:cubicBezTo>
                  <a:cubicBezTo>
                    <a:pt x="254" y="10"/>
                    <a:pt x="254" y="10"/>
                    <a:pt x="254" y="10"/>
                  </a:cubicBezTo>
                  <a:cubicBezTo>
                    <a:pt x="253" y="14"/>
                    <a:pt x="253" y="14"/>
                    <a:pt x="253" y="14"/>
                  </a:cubicBezTo>
                  <a:cubicBezTo>
                    <a:pt x="256" y="16"/>
                    <a:pt x="256" y="16"/>
                    <a:pt x="256" y="16"/>
                  </a:cubicBezTo>
                  <a:cubicBezTo>
                    <a:pt x="268" y="3"/>
                    <a:pt x="268" y="3"/>
                    <a:pt x="268" y="3"/>
                  </a:cubicBezTo>
                  <a:cubicBezTo>
                    <a:pt x="271" y="5"/>
                    <a:pt x="271" y="5"/>
                    <a:pt x="271" y="5"/>
                  </a:cubicBezTo>
                  <a:cubicBezTo>
                    <a:pt x="256" y="18"/>
                    <a:pt x="256" y="18"/>
                    <a:pt x="256" y="18"/>
                  </a:cubicBezTo>
                  <a:cubicBezTo>
                    <a:pt x="252" y="19"/>
                    <a:pt x="252" y="19"/>
                    <a:pt x="252" y="19"/>
                  </a:cubicBezTo>
                  <a:cubicBezTo>
                    <a:pt x="249" y="12"/>
                    <a:pt x="249" y="12"/>
                    <a:pt x="249" y="12"/>
                  </a:cubicBezTo>
                  <a:cubicBezTo>
                    <a:pt x="244" y="13"/>
                    <a:pt x="244" y="13"/>
                    <a:pt x="244" y="13"/>
                  </a:cubicBezTo>
                  <a:cubicBezTo>
                    <a:pt x="243" y="15"/>
                    <a:pt x="243" y="15"/>
                    <a:pt x="243" y="15"/>
                  </a:cubicBezTo>
                  <a:cubicBezTo>
                    <a:pt x="243" y="15"/>
                    <a:pt x="239" y="15"/>
                    <a:pt x="239" y="17"/>
                  </a:cubicBezTo>
                  <a:cubicBezTo>
                    <a:pt x="239" y="18"/>
                    <a:pt x="235" y="26"/>
                    <a:pt x="231" y="26"/>
                  </a:cubicBezTo>
                  <a:cubicBezTo>
                    <a:pt x="228" y="27"/>
                    <a:pt x="222" y="31"/>
                    <a:pt x="222" y="31"/>
                  </a:cubicBezTo>
                  <a:cubicBezTo>
                    <a:pt x="224" y="33"/>
                    <a:pt x="224" y="33"/>
                    <a:pt x="224" y="33"/>
                  </a:cubicBezTo>
                  <a:cubicBezTo>
                    <a:pt x="224" y="33"/>
                    <a:pt x="216" y="37"/>
                    <a:pt x="221" y="41"/>
                  </a:cubicBezTo>
                  <a:cubicBezTo>
                    <a:pt x="224" y="43"/>
                    <a:pt x="231" y="32"/>
                    <a:pt x="231" y="32"/>
                  </a:cubicBezTo>
                  <a:cubicBezTo>
                    <a:pt x="242" y="27"/>
                    <a:pt x="242" y="27"/>
                    <a:pt x="242" y="27"/>
                  </a:cubicBezTo>
                  <a:cubicBezTo>
                    <a:pt x="233" y="34"/>
                    <a:pt x="233" y="34"/>
                    <a:pt x="233" y="34"/>
                  </a:cubicBezTo>
                  <a:cubicBezTo>
                    <a:pt x="238" y="37"/>
                    <a:pt x="238" y="37"/>
                    <a:pt x="238" y="37"/>
                  </a:cubicBezTo>
                  <a:cubicBezTo>
                    <a:pt x="238" y="37"/>
                    <a:pt x="232" y="38"/>
                    <a:pt x="228" y="41"/>
                  </a:cubicBezTo>
                  <a:cubicBezTo>
                    <a:pt x="223" y="43"/>
                    <a:pt x="226" y="48"/>
                    <a:pt x="226" y="48"/>
                  </a:cubicBezTo>
                  <a:cubicBezTo>
                    <a:pt x="223" y="49"/>
                    <a:pt x="223" y="49"/>
                    <a:pt x="223" y="49"/>
                  </a:cubicBezTo>
                  <a:cubicBezTo>
                    <a:pt x="219" y="46"/>
                    <a:pt x="219" y="46"/>
                    <a:pt x="219" y="46"/>
                  </a:cubicBezTo>
                  <a:cubicBezTo>
                    <a:pt x="215" y="48"/>
                    <a:pt x="215" y="48"/>
                    <a:pt x="215" y="48"/>
                  </a:cubicBezTo>
                  <a:cubicBezTo>
                    <a:pt x="215" y="48"/>
                    <a:pt x="219" y="54"/>
                    <a:pt x="221" y="56"/>
                  </a:cubicBezTo>
                  <a:cubicBezTo>
                    <a:pt x="222" y="58"/>
                    <a:pt x="231" y="50"/>
                    <a:pt x="231" y="50"/>
                  </a:cubicBezTo>
                  <a:cubicBezTo>
                    <a:pt x="226" y="59"/>
                    <a:pt x="226" y="59"/>
                    <a:pt x="226" y="59"/>
                  </a:cubicBezTo>
                  <a:cubicBezTo>
                    <a:pt x="221" y="62"/>
                    <a:pt x="221" y="62"/>
                    <a:pt x="221" y="62"/>
                  </a:cubicBezTo>
                  <a:cubicBezTo>
                    <a:pt x="213" y="50"/>
                    <a:pt x="213" y="50"/>
                    <a:pt x="213" y="50"/>
                  </a:cubicBezTo>
                  <a:cubicBezTo>
                    <a:pt x="204" y="58"/>
                    <a:pt x="204" y="58"/>
                    <a:pt x="204" y="58"/>
                  </a:cubicBezTo>
                  <a:cubicBezTo>
                    <a:pt x="207" y="61"/>
                    <a:pt x="207" y="61"/>
                    <a:pt x="207" y="61"/>
                  </a:cubicBezTo>
                  <a:cubicBezTo>
                    <a:pt x="200" y="59"/>
                    <a:pt x="200" y="59"/>
                    <a:pt x="200" y="59"/>
                  </a:cubicBezTo>
                  <a:cubicBezTo>
                    <a:pt x="198" y="62"/>
                    <a:pt x="198" y="62"/>
                    <a:pt x="198" y="62"/>
                  </a:cubicBezTo>
                  <a:cubicBezTo>
                    <a:pt x="203" y="65"/>
                    <a:pt x="203" y="65"/>
                    <a:pt x="203" y="65"/>
                  </a:cubicBezTo>
                  <a:cubicBezTo>
                    <a:pt x="198" y="66"/>
                    <a:pt x="198" y="66"/>
                    <a:pt x="198" y="66"/>
                  </a:cubicBezTo>
                  <a:cubicBezTo>
                    <a:pt x="198" y="66"/>
                    <a:pt x="189" y="76"/>
                    <a:pt x="188" y="77"/>
                  </a:cubicBezTo>
                  <a:cubicBezTo>
                    <a:pt x="188" y="78"/>
                    <a:pt x="191" y="81"/>
                    <a:pt x="191" y="81"/>
                  </a:cubicBezTo>
                  <a:cubicBezTo>
                    <a:pt x="184" y="80"/>
                    <a:pt x="184" y="80"/>
                    <a:pt x="184" y="80"/>
                  </a:cubicBezTo>
                  <a:cubicBezTo>
                    <a:pt x="182" y="89"/>
                    <a:pt x="182" y="89"/>
                    <a:pt x="182" y="89"/>
                  </a:cubicBezTo>
                  <a:cubicBezTo>
                    <a:pt x="182" y="89"/>
                    <a:pt x="188" y="89"/>
                    <a:pt x="188" y="91"/>
                  </a:cubicBezTo>
                  <a:cubicBezTo>
                    <a:pt x="188" y="93"/>
                    <a:pt x="179" y="95"/>
                    <a:pt x="174" y="96"/>
                  </a:cubicBezTo>
                  <a:cubicBezTo>
                    <a:pt x="169" y="98"/>
                    <a:pt x="169" y="108"/>
                    <a:pt x="169" y="108"/>
                  </a:cubicBezTo>
                  <a:cubicBezTo>
                    <a:pt x="169" y="108"/>
                    <a:pt x="184" y="100"/>
                    <a:pt x="183" y="105"/>
                  </a:cubicBezTo>
                  <a:cubicBezTo>
                    <a:pt x="183" y="109"/>
                    <a:pt x="176" y="108"/>
                    <a:pt x="176" y="108"/>
                  </a:cubicBezTo>
                  <a:cubicBezTo>
                    <a:pt x="177" y="111"/>
                    <a:pt x="177" y="111"/>
                    <a:pt x="177" y="111"/>
                  </a:cubicBezTo>
                  <a:cubicBezTo>
                    <a:pt x="182" y="113"/>
                    <a:pt x="182" y="113"/>
                    <a:pt x="182" y="113"/>
                  </a:cubicBezTo>
                  <a:cubicBezTo>
                    <a:pt x="179" y="116"/>
                    <a:pt x="179" y="116"/>
                    <a:pt x="179" y="116"/>
                  </a:cubicBezTo>
                  <a:cubicBezTo>
                    <a:pt x="181" y="120"/>
                    <a:pt x="181" y="120"/>
                    <a:pt x="181" y="120"/>
                  </a:cubicBezTo>
                  <a:cubicBezTo>
                    <a:pt x="198" y="111"/>
                    <a:pt x="198" y="111"/>
                    <a:pt x="198" y="111"/>
                  </a:cubicBezTo>
                  <a:cubicBezTo>
                    <a:pt x="198" y="111"/>
                    <a:pt x="202" y="108"/>
                    <a:pt x="203" y="107"/>
                  </a:cubicBezTo>
                  <a:cubicBezTo>
                    <a:pt x="205" y="106"/>
                    <a:pt x="206" y="104"/>
                    <a:pt x="209" y="103"/>
                  </a:cubicBezTo>
                  <a:cubicBezTo>
                    <a:pt x="211" y="103"/>
                    <a:pt x="213" y="99"/>
                    <a:pt x="213" y="96"/>
                  </a:cubicBezTo>
                  <a:cubicBezTo>
                    <a:pt x="213" y="93"/>
                    <a:pt x="202" y="98"/>
                    <a:pt x="202" y="98"/>
                  </a:cubicBezTo>
                  <a:cubicBezTo>
                    <a:pt x="202" y="98"/>
                    <a:pt x="209" y="93"/>
                    <a:pt x="212" y="91"/>
                  </a:cubicBezTo>
                  <a:cubicBezTo>
                    <a:pt x="214" y="90"/>
                    <a:pt x="215" y="85"/>
                    <a:pt x="221" y="85"/>
                  </a:cubicBezTo>
                  <a:cubicBezTo>
                    <a:pt x="225" y="85"/>
                    <a:pt x="226" y="89"/>
                    <a:pt x="226" y="89"/>
                  </a:cubicBezTo>
                  <a:cubicBezTo>
                    <a:pt x="215" y="94"/>
                    <a:pt x="215" y="94"/>
                    <a:pt x="215" y="94"/>
                  </a:cubicBezTo>
                  <a:cubicBezTo>
                    <a:pt x="214" y="97"/>
                    <a:pt x="214" y="97"/>
                    <a:pt x="214" y="97"/>
                  </a:cubicBezTo>
                  <a:cubicBezTo>
                    <a:pt x="214" y="97"/>
                    <a:pt x="223" y="97"/>
                    <a:pt x="224" y="100"/>
                  </a:cubicBezTo>
                  <a:cubicBezTo>
                    <a:pt x="224" y="104"/>
                    <a:pt x="214" y="106"/>
                    <a:pt x="211" y="107"/>
                  </a:cubicBezTo>
                  <a:cubicBezTo>
                    <a:pt x="208" y="107"/>
                    <a:pt x="203" y="112"/>
                    <a:pt x="202" y="115"/>
                  </a:cubicBezTo>
                  <a:cubicBezTo>
                    <a:pt x="202" y="119"/>
                    <a:pt x="206" y="113"/>
                    <a:pt x="208" y="114"/>
                  </a:cubicBezTo>
                  <a:cubicBezTo>
                    <a:pt x="209" y="116"/>
                    <a:pt x="206" y="117"/>
                    <a:pt x="205" y="119"/>
                  </a:cubicBezTo>
                  <a:cubicBezTo>
                    <a:pt x="203" y="121"/>
                    <a:pt x="208" y="122"/>
                    <a:pt x="208" y="122"/>
                  </a:cubicBezTo>
                  <a:cubicBezTo>
                    <a:pt x="205" y="124"/>
                    <a:pt x="205" y="124"/>
                    <a:pt x="205" y="124"/>
                  </a:cubicBezTo>
                  <a:cubicBezTo>
                    <a:pt x="205" y="124"/>
                    <a:pt x="194" y="121"/>
                    <a:pt x="188" y="123"/>
                  </a:cubicBezTo>
                  <a:cubicBezTo>
                    <a:pt x="181" y="125"/>
                    <a:pt x="187" y="130"/>
                    <a:pt x="187" y="130"/>
                  </a:cubicBezTo>
                  <a:cubicBezTo>
                    <a:pt x="180" y="129"/>
                    <a:pt x="180" y="129"/>
                    <a:pt x="180" y="129"/>
                  </a:cubicBezTo>
                  <a:cubicBezTo>
                    <a:pt x="175" y="131"/>
                    <a:pt x="175" y="131"/>
                    <a:pt x="175" y="131"/>
                  </a:cubicBezTo>
                  <a:cubicBezTo>
                    <a:pt x="180" y="123"/>
                    <a:pt x="180" y="123"/>
                    <a:pt x="180" y="123"/>
                  </a:cubicBezTo>
                  <a:cubicBezTo>
                    <a:pt x="175" y="109"/>
                    <a:pt x="175" y="109"/>
                    <a:pt x="175" y="109"/>
                  </a:cubicBezTo>
                  <a:cubicBezTo>
                    <a:pt x="167" y="112"/>
                    <a:pt x="167" y="112"/>
                    <a:pt x="167" y="112"/>
                  </a:cubicBezTo>
                  <a:cubicBezTo>
                    <a:pt x="166" y="114"/>
                    <a:pt x="166" y="114"/>
                    <a:pt x="166" y="114"/>
                  </a:cubicBezTo>
                  <a:cubicBezTo>
                    <a:pt x="158" y="117"/>
                    <a:pt x="158" y="117"/>
                    <a:pt x="158" y="117"/>
                  </a:cubicBezTo>
                  <a:cubicBezTo>
                    <a:pt x="157" y="121"/>
                    <a:pt x="157" y="121"/>
                    <a:pt x="157" y="121"/>
                  </a:cubicBezTo>
                  <a:cubicBezTo>
                    <a:pt x="164" y="122"/>
                    <a:pt x="164" y="122"/>
                    <a:pt x="164" y="122"/>
                  </a:cubicBezTo>
                  <a:cubicBezTo>
                    <a:pt x="157" y="123"/>
                    <a:pt x="157" y="123"/>
                    <a:pt x="157" y="123"/>
                  </a:cubicBezTo>
                  <a:cubicBezTo>
                    <a:pt x="156" y="127"/>
                    <a:pt x="156" y="127"/>
                    <a:pt x="156" y="127"/>
                  </a:cubicBezTo>
                  <a:cubicBezTo>
                    <a:pt x="162" y="128"/>
                    <a:pt x="162" y="128"/>
                    <a:pt x="162" y="128"/>
                  </a:cubicBezTo>
                  <a:cubicBezTo>
                    <a:pt x="150" y="130"/>
                    <a:pt x="150" y="130"/>
                    <a:pt x="150" y="130"/>
                  </a:cubicBezTo>
                  <a:cubicBezTo>
                    <a:pt x="155" y="123"/>
                    <a:pt x="155" y="123"/>
                    <a:pt x="155" y="123"/>
                  </a:cubicBezTo>
                  <a:cubicBezTo>
                    <a:pt x="153" y="121"/>
                    <a:pt x="153" y="121"/>
                    <a:pt x="153" y="121"/>
                  </a:cubicBezTo>
                  <a:cubicBezTo>
                    <a:pt x="147" y="125"/>
                    <a:pt x="147" y="125"/>
                    <a:pt x="147" y="125"/>
                  </a:cubicBezTo>
                  <a:cubicBezTo>
                    <a:pt x="145" y="123"/>
                    <a:pt x="145" y="123"/>
                    <a:pt x="145" y="123"/>
                  </a:cubicBezTo>
                  <a:cubicBezTo>
                    <a:pt x="141" y="125"/>
                    <a:pt x="141" y="125"/>
                    <a:pt x="141" y="125"/>
                  </a:cubicBezTo>
                  <a:cubicBezTo>
                    <a:pt x="145" y="129"/>
                    <a:pt x="145" y="129"/>
                    <a:pt x="145" y="129"/>
                  </a:cubicBezTo>
                  <a:cubicBezTo>
                    <a:pt x="138" y="129"/>
                    <a:pt x="138" y="129"/>
                    <a:pt x="138" y="129"/>
                  </a:cubicBezTo>
                  <a:cubicBezTo>
                    <a:pt x="134" y="132"/>
                    <a:pt x="134" y="132"/>
                    <a:pt x="134" y="132"/>
                  </a:cubicBezTo>
                  <a:cubicBezTo>
                    <a:pt x="139" y="138"/>
                    <a:pt x="139" y="138"/>
                    <a:pt x="139" y="138"/>
                  </a:cubicBezTo>
                  <a:cubicBezTo>
                    <a:pt x="143" y="139"/>
                    <a:pt x="143" y="139"/>
                    <a:pt x="143" y="139"/>
                  </a:cubicBezTo>
                  <a:cubicBezTo>
                    <a:pt x="138" y="140"/>
                    <a:pt x="138" y="140"/>
                    <a:pt x="138" y="140"/>
                  </a:cubicBezTo>
                  <a:cubicBezTo>
                    <a:pt x="135" y="143"/>
                    <a:pt x="135" y="143"/>
                    <a:pt x="135" y="143"/>
                  </a:cubicBezTo>
                  <a:cubicBezTo>
                    <a:pt x="126" y="142"/>
                    <a:pt x="126" y="142"/>
                    <a:pt x="126" y="142"/>
                  </a:cubicBezTo>
                  <a:cubicBezTo>
                    <a:pt x="126" y="146"/>
                    <a:pt x="126" y="146"/>
                    <a:pt x="126" y="146"/>
                  </a:cubicBezTo>
                  <a:cubicBezTo>
                    <a:pt x="132" y="154"/>
                    <a:pt x="132" y="154"/>
                    <a:pt x="132" y="154"/>
                  </a:cubicBezTo>
                  <a:cubicBezTo>
                    <a:pt x="138" y="152"/>
                    <a:pt x="138" y="152"/>
                    <a:pt x="138" y="152"/>
                  </a:cubicBezTo>
                  <a:cubicBezTo>
                    <a:pt x="139" y="153"/>
                    <a:pt x="139" y="153"/>
                    <a:pt x="139" y="153"/>
                  </a:cubicBezTo>
                  <a:cubicBezTo>
                    <a:pt x="132" y="157"/>
                    <a:pt x="132" y="157"/>
                    <a:pt x="132" y="157"/>
                  </a:cubicBezTo>
                  <a:cubicBezTo>
                    <a:pt x="137" y="159"/>
                    <a:pt x="137" y="159"/>
                    <a:pt x="137" y="159"/>
                  </a:cubicBezTo>
                  <a:cubicBezTo>
                    <a:pt x="135" y="160"/>
                    <a:pt x="135" y="160"/>
                    <a:pt x="135" y="160"/>
                  </a:cubicBezTo>
                  <a:cubicBezTo>
                    <a:pt x="130" y="158"/>
                    <a:pt x="130" y="158"/>
                    <a:pt x="130" y="158"/>
                  </a:cubicBezTo>
                  <a:cubicBezTo>
                    <a:pt x="129" y="152"/>
                    <a:pt x="129" y="152"/>
                    <a:pt x="129" y="152"/>
                  </a:cubicBezTo>
                  <a:cubicBezTo>
                    <a:pt x="123" y="143"/>
                    <a:pt x="123" y="143"/>
                    <a:pt x="123" y="143"/>
                  </a:cubicBezTo>
                  <a:cubicBezTo>
                    <a:pt x="114" y="148"/>
                    <a:pt x="114" y="148"/>
                    <a:pt x="114" y="148"/>
                  </a:cubicBezTo>
                  <a:cubicBezTo>
                    <a:pt x="116" y="149"/>
                    <a:pt x="116" y="149"/>
                    <a:pt x="116" y="149"/>
                  </a:cubicBezTo>
                  <a:cubicBezTo>
                    <a:pt x="118" y="149"/>
                    <a:pt x="118" y="149"/>
                    <a:pt x="118" y="149"/>
                  </a:cubicBezTo>
                  <a:cubicBezTo>
                    <a:pt x="123" y="154"/>
                    <a:pt x="123" y="154"/>
                    <a:pt x="123" y="154"/>
                  </a:cubicBezTo>
                  <a:cubicBezTo>
                    <a:pt x="123" y="161"/>
                    <a:pt x="123" y="161"/>
                    <a:pt x="123" y="161"/>
                  </a:cubicBezTo>
                  <a:cubicBezTo>
                    <a:pt x="132" y="168"/>
                    <a:pt x="132" y="168"/>
                    <a:pt x="132" y="168"/>
                  </a:cubicBezTo>
                  <a:cubicBezTo>
                    <a:pt x="133" y="170"/>
                    <a:pt x="133" y="170"/>
                    <a:pt x="133" y="170"/>
                  </a:cubicBezTo>
                  <a:cubicBezTo>
                    <a:pt x="122" y="162"/>
                    <a:pt x="122" y="162"/>
                    <a:pt x="122" y="162"/>
                  </a:cubicBezTo>
                  <a:cubicBezTo>
                    <a:pt x="122" y="153"/>
                    <a:pt x="122" y="153"/>
                    <a:pt x="122" y="153"/>
                  </a:cubicBezTo>
                  <a:cubicBezTo>
                    <a:pt x="113" y="153"/>
                    <a:pt x="113" y="153"/>
                    <a:pt x="113" y="153"/>
                  </a:cubicBezTo>
                  <a:cubicBezTo>
                    <a:pt x="111" y="156"/>
                    <a:pt x="111" y="156"/>
                    <a:pt x="111" y="156"/>
                  </a:cubicBezTo>
                  <a:cubicBezTo>
                    <a:pt x="112" y="151"/>
                    <a:pt x="112" y="151"/>
                    <a:pt x="112" y="151"/>
                  </a:cubicBezTo>
                  <a:cubicBezTo>
                    <a:pt x="108" y="151"/>
                    <a:pt x="108" y="151"/>
                    <a:pt x="108" y="151"/>
                  </a:cubicBezTo>
                  <a:cubicBezTo>
                    <a:pt x="107" y="154"/>
                    <a:pt x="107" y="154"/>
                    <a:pt x="107" y="154"/>
                  </a:cubicBezTo>
                  <a:cubicBezTo>
                    <a:pt x="101" y="155"/>
                    <a:pt x="101" y="155"/>
                    <a:pt x="101" y="155"/>
                  </a:cubicBezTo>
                  <a:cubicBezTo>
                    <a:pt x="96" y="148"/>
                    <a:pt x="96" y="148"/>
                    <a:pt x="96" y="148"/>
                  </a:cubicBezTo>
                  <a:cubicBezTo>
                    <a:pt x="96" y="148"/>
                    <a:pt x="92" y="148"/>
                    <a:pt x="85" y="153"/>
                  </a:cubicBezTo>
                  <a:cubicBezTo>
                    <a:pt x="80" y="158"/>
                    <a:pt x="93" y="158"/>
                    <a:pt x="94" y="160"/>
                  </a:cubicBezTo>
                  <a:cubicBezTo>
                    <a:pt x="94" y="162"/>
                    <a:pt x="91" y="161"/>
                    <a:pt x="88" y="161"/>
                  </a:cubicBezTo>
                  <a:cubicBezTo>
                    <a:pt x="83" y="162"/>
                    <a:pt x="87" y="168"/>
                    <a:pt x="87" y="168"/>
                  </a:cubicBezTo>
                  <a:cubicBezTo>
                    <a:pt x="87" y="168"/>
                    <a:pt x="104" y="162"/>
                    <a:pt x="105" y="164"/>
                  </a:cubicBezTo>
                  <a:cubicBezTo>
                    <a:pt x="106" y="166"/>
                    <a:pt x="99" y="166"/>
                    <a:pt x="99" y="166"/>
                  </a:cubicBezTo>
                  <a:cubicBezTo>
                    <a:pt x="99" y="169"/>
                    <a:pt x="99" y="169"/>
                    <a:pt x="99" y="169"/>
                  </a:cubicBezTo>
                  <a:cubicBezTo>
                    <a:pt x="99" y="169"/>
                    <a:pt x="108" y="166"/>
                    <a:pt x="113" y="164"/>
                  </a:cubicBezTo>
                  <a:cubicBezTo>
                    <a:pt x="118" y="164"/>
                    <a:pt x="122" y="170"/>
                    <a:pt x="122" y="170"/>
                  </a:cubicBezTo>
                  <a:cubicBezTo>
                    <a:pt x="122" y="170"/>
                    <a:pt x="117" y="167"/>
                    <a:pt x="114" y="166"/>
                  </a:cubicBezTo>
                  <a:cubicBezTo>
                    <a:pt x="112" y="166"/>
                    <a:pt x="104" y="169"/>
                    <a:pt x="104" y="169"/>
                  </a:cubicBezTo>
                  <a:cubicBezTo>
                    <a:pt x="104" y="174"/>
                    <a:pt x="104" y="174"/>
                    <a:pt x="104" y="174"/>
                  </a:cubicBezTo>
                  <a:cubicBezTo>
                    <a:pt x="102" y="172"/>
                    <a:pt x="102" y="172"/>
                    <a:pt x="102" y="172"/>
                  </a:cubicBezTo>
                  <a:cubicBezTo>
                    <a:pt x="100" y="173"/>
                    <a:pt x="100" y="173"/>
                    <a:pt x="100" y="173"/>
                  </a:cubicBezTo>
                  <a:cubicBezTo>
                    <a:pt x="102" y="177"/>
                    <a:pt x="102" y="177"/>
                    <a:pt x="102" y="177"/>
                  </a:cubicBezTo>
                  <a:cubicBezTo>
                    <a:pt x="108" y="177"/>
                    <a:pt x="108" y="177"/>
                    <a:pt x="108" y="177"/>
                  </a:cubicBezTo>
                  <a:cubicBezTo>
                    <a:pt x="104" y="182"/>
                    <a:pt x="104" y="182"/>
                    <a:pt x="104" y="182"/>
                  </a:cubicBezTo>
                  <a:cubicBezTo>
                    <a:pt x="96" y="175"/>
                    <a:pt x="96" y="175"/>
                    <a:pt x="96" y="175"/>
                  </a:cubicBezTo>
                  <a:cubicBezTo>
                    <a:pt x="92" y="173"/>
                    <a:pt x="92" y="173"/>
                    <a:pt x="92" y="173"/>
                  </a:cubicBezTo>
                  <a:cubicBezTo>
                    <a:pt x="92" y="176"/>
                    <a:pt x="92" y="176"/>
                    <a:pt x="92" y="176"/>
                  </a:cubicBezTo>
                  <a:cubicBezTo>
                    <a:pt x="92" y="176"/>
                    <a:pt x="90" y="172"/>
                    <a:pt x="87" y="171"/>
                  </a:cubicBezTo>
                  <a:cubicBezTo>
                    <a:pt x="83" y="170"/>
                    <a:pt x="83" y="174"/>
                    <a:pt x="83" y="174"/>
                  </a:cubicBezTo>
                  <a:cubicBezTo>
                    <a:pt x="83" y="174"/>
                    <a:pt x="81" y="172"/>
                    <a:pt x="80" y="171"/>
                  </a:cubicBezTo>
                  <a:cubicBezTo>
                    <a:pt x="78" y="171"/>
                    <a:pt x="74" y="174"/>
                    <a:pt x="74" y="174"/>
                  </a:cubicBezTo>
                  <a:cubicBezTo>
                    <a:pt x="74" y="174"/>
                    <a:pt x="72" y="173"/>
                    <a:pt x="69" y="172"/>
                  </a:cubicBezTo>
                  <a:cubicBezTo>
                    <a:pt x="66" y="172"/>
                    <a:pt x="65" y="175"/>
                    <a:pt x="63" y="178"/>
                  </a:cubicBezTo>
                  <a:cubicBezTo>
                    <a:pt x="62" y="180"/>
                    <a:pt x="74" y="177"/>
                    <a:pt x="74" y="177"/>
                  </a:cubicBezTo>
                  <a:cubicBezTo>
                    <a:pt x="74" y="177"/>
                    <a:pt x="82" y="183"/>
                    <a:pt x="84" y="185"/>
                  </a:cubicBezTo>
                  <a:cubicBezTo>
                    <a:pt x="85" y="186"/>
                    <a:pt x="84" y="191"/>
                    <a:pt x="84" y="191"/>
                  </a:cubicBezTo>
                  <a:cubicBezTo>
                    <a:pt x="87" y="194"/>
                    <a:pt x="87" y="194"/>
                    <a:pt x="87" y="194"/>
                  </a:cubicBezTo>
                  <a:cubicBezTo>
                    <a:pt x="92" y="195"/>
                    <a:pt x="92" y="195"/>
                    <a:pt x="92" y="195"/>
                  </a:cubicBezTo>
                  <a:cubicBezTo>
                    <a:pt x="94" y="194"/>
                    <a:pt x="94" y="194"/>
                    <a:pt x="94" y="194"/>
                  </a:cubicBezTo>
                  <a:cubicBezTo>
                    <a:pt x="93" y="196"/>
                    <a:pt x="93" y="196"/>
                    <a:pt x="93" y="196"/>
                  </a:cubicBezTo>
                  <a:cubicBezTo>
                    <a:pt x="85" y="196"/>
                    <a:pt x="85" y="196"/>
                    <a:pt x="85" y="196"/>
                  </a:cubicBezTo>
                  <a:cubicBezTo>
                    <a:pt x="87" y="199"/>
                    <a:pt x="87" y="199"/>
                    <a:pt x="87" y="199"/>
                  </a:cubicBezTo>
                  <a:cubicBezTo>
                    <a:pt x="83" y="205"/>
                    <a:pt x="83" y="205"/>
                    <a:pt x="83" y="205"/>
                  </a:cubicBezTo>
                  <a:cubicBezTo>
                    <a:pt x="85" y="207"/>
                    <a:pt x="85" y="207"/>
                    <a:pt x="85" y="207"/>
                  </a:cubicBezTo>
                  <a:cubicBezTo>
                    <a:pt x="80" y="206"/>
                    <a:pt x="80" y="206"/>
                    <a:pt x="80" y="206"/>
                  </a:cubicBezTo>
                  <a:cubicBezTo>
                    <a:pt x="84" y="198"/>
                    <a:pt x="84" y="198"/>
                    <a:pt x="84" y="198"/>
                  </a:cubicBezTo>
                  <a:cubicBezTo>
                    <a:pt x="82" y="193"/>
                    <a:pt x="82" y="193"/>
                    <a:pt x="82" y="193"/>
                  </a:cubicBezTo>
                  <a:cubicBezTo>
                    <a:pt x="82" y="185"/>
                    <a:pt x="82" y="185"/>
                    <a:pt x="82" y="185"/>
                  </a:cubicBezTo>
                  <a:cubicBezTo>
                    <a:pt x="73" y="184"/>
                    <a:pt x="73" y="184"/>
                    <a:pt x="73" y="184"/>
                  </a:cubicBezTo>
                  <a:cubicBezTo>
                    <a:pt x="73" y="188"/>
                    <a:pt x="73" y="188"/>
                    <a:pt x="73" y="188"/>
                  </a:cubicBezTo>
                  <a:cubicBezTo>
                    <a:pt x="69" y="186"/>
                    <a:pt x="69" y="186"/>
                    <a:pt x="69" y="186"/>
                  </a:cubicBezTo>
                  <a:cubicBezTo>
                    <a:pt x="66" y="186"/>
                    <a:pt x="66" y="186"/>
                    <a:pt x="66" y="186"/>
                  </a:cubicBezTo>
                  <a:cubicBezTo>
                    <a:pt x="72" y="202"/>
                    <a:pt x="72" y="202"/>
                    <a:pt x="72" y="202"/>
                  </a:cubicBezTo>
                  <a:cubicBezTo>
                    <a:pt x="71" y="204"/>
                    <a:pt x="71" y="204"/>
                    <a:pt x="71" y="204"/>
                  </a:cubicBezTo>
                  <a:cubicBezTo>
                    <a:pt x="68" y="198"/>
                    <a:pt x="68" y="198"/>
                    <a:pt x="68" y="198"/>
                  </a:cubicBezTo>
                  <a:cubicBezTo>
                    <a:pt x="65" y="193"/>
                    <a:pt x="65" y="193"/>
                    <a:pt x="65" y="193"/>
                  </a:cubicBezTo>
                  <a:cubicBezTo>
                    <a:pt x="65" y="193"/>
                    <a:pt x="66" y="189"/>
                    <a:pt x="63" y="188"/>
                  </a:cubicBezTo>
                  <a:cubicBezTo>
                    <a:pt x="61" y="187"/>
                    <a:pt x="52" y="194"/>
                    <a:pt x="52" y="194"/>
                  </a:cubicBezTo>
                  <a:cubicBezTo>
                    <a:pt x="56" y="198"/>
                    <a:pt x="56" y="198"/>
                    <a:pt x="56" y="198"/>
                  </a:cubicBezTo>
                  <a:cubicBezTo>
                    <a:pt x="50" y="198"/>
                    <a:pt x="50" y="198"/>
                    <a:pt x="50" y="198"/>
                  </a:cubicBezTo>
                  <a:cubicBezTo>
                    <a:pt x="50" y="198"/>
                    <a:pt x="52" y="199"/>
                    <a:pt x="55" y="201"/>
                  </a:cubicBezTo>
                  <a:cubicBezTo>
                    <a:pt x="57" y="204"/>
                    <a:pt x="61" y="207"/>
                    <a:pt x="61" y="207"/>
                  </a:cubicBezTo>
                  <a:cubicBezTo>
                    <a:pt x="55" y="206"/>
                    <a:pt x="55" y="206"/>
                    <a:pt x="55" y="206"/>
                  </a:cubicBezTo>
                  <a:cubicBezTo>
                    <a:pt x="52" y="204"/>
                    <a:pt x="52" y="204"/>
                    <a:pt x="52" y="204"/>
                  </a:cubicBezTo>
                  <a:cubicBezTo>
                    <a:pt x="48" y="208"/>
                    <a:pt x="48" y="208"/>
                    <a:pt x="48" y="208"/>
                  </a:cubicBezTo>
                  <a:cubicBezTo>
                    <a:pt x="51" y="201"/>
                    <a:pt x="51" y="201"/>
                    <a:pt x="51" y="201"/>
                  </a:cubicBezTo>
                  <a:cubicBezTo>
                    <a:pt x="51" y="201"/>
                    <a:pt x="50" y="199"/>
                    <a:pt x="46" y="199"/>
                  </a:cubicBezTo>
                  <a:cubicBezTo>
                    <a:pt x="42" y="199"/>
                    <a:pt x="43" y="203"/>
                    <a:pt x="43" y="203"/>
                  </a:cubicBezTo>
                  <a:cubicBezTo>
                    <a:pt x="43" y="203"/>
                    <a:pt x="40" y="199"/>
                    <a:pt x="38" y="199"/>
                  </a:cubicBezTo>
                  <a:cubicBezTo>
                    <a:pt x="34" y="199"/>
                    <a:pt x="33" y="203"/>
                    <a:pt x="33" y="203"/>
                  </a:cubicBezTo>
                  <a:cubicBezTo>
                    <a:pt x="39" y="206"/>
                    <a:pt x="39" y="206"/>
                    <a:pt x="39" y="206"/>
                  </a:cubicBezTo>
                  <a:cubicBezTo>
                    <a:pt x="38" y="207"/>
                    <a:pt x="38" y="207"/>
                    <a:pt x="38" y="207"/>
                  </a:cubicBezTo>
                  <a:cubicBezTo>
                    <a:pt x="31" y="202"/>
                    <a:pt x="31" y="202"/>
                    <a:pt x="31" y="202"/>
                  </a:cubicBezTo>
                  <a:cubicBezTo>
                    <a:pt x="32" y="200"/>
                    <a:pt x="32" y="200"/>
                    <a:pt x="32" y="200"/>
                  </a:cubicBezTo>
                  <a:cubicBezTo>
                    <a:pt x="28" y="196"/>
                    <a:pt x="28" y="196"/>
                    <a:pt x="28" y="196"/>
                  </a:cubicBezTo>
                  <a:cubicBezTo>
                    <a:pt x="25" y="200"/>
                    <a:pt x="25" y="200"/>
                    <a:pt x="25" y="200"/>
                  </a:cubicBezTo>
                  <a:cubicBezTo>
                    <a:pt x="26" y="202"/>
                    <a:pt x="26" y="202"/>
                    <a:pt x="26" y="202"/>
                  </a:cubicBezTo>
                  <a:cubicBezTo>
                    <a:pt x="26" y="202"/>
                    <a:pt x="32" y="207"/>
                    <a:pt x="32" y="209"/>
                  </a:cubicBezTo>
                  <a:cubicBezTo>
                    <a:pt x="31" y="212"/>
                    <a:pt x="25" y="211"/>
                    <a:pt x="25" y="215"/>
                  </a:cubicBezTo>
                  <a:cubicBezTo>
                    <a:pt x="25" y="218"/>
                    <a:pt x="34" y="214"/>
                    <a:pt x="34" y="214"/>
                  </a:cubicBezTo>
                  <a:cubicBezTo>
                    <a:pt x="50" y="218"/>
                    <a:pt x="50" y="218"/>
                    <a:pt x="50" y="218"/>
                  </a:cubicBezTo>
                  <a:cubicBezTo>
                    <a:pt x="49" y="219"/>
                    <a:pt x="49" y="219"/>
                    <a:pt x="49" y="219"/>
                  </a:cubicBezTo>
                  <a:cubicBezTo>
                    <a:pt x="64" y="223"/>
                    <a:pt x="64" y="223"/>
                    <a:pt x="64" y="223"/>
                  </a:cubicBezTo>
                  <a:cubicBezTo>
                    <a:pt x="71" y="220"/>
                    <a:pt x="71" y="220"/>
                    <a:pt x="71" y="220"/>
                  </a:cubicBezTo>
                  <a:cubicBezTo>
                    <a:pt x="78" y="222"/>
                    <a:pt x="78" y="222"/>
                    <a:pt x="78" y="222"/>
                  </a:cubicBezTo>
                  <a:cubicBezTo>
                    <a:pt x="78" y="223"/>
                    <a:pt x="78" y="223"/>
                    <a:pt x="78" y="223"/>
                  </a:cubicBezTo>
                  <a:cubicBezTo>
                    <a:pt x="72" y="222"/>
                    <a:pt x="72" y="222"/>
                    <a:pt x="72" y="222"/>
                  </a:cubicBezTo>
                  <a:cubicBezTo>
                    <a:pt x="65" y="224"/>
                    <a:pt x="65" y="224"/>
                    <a:pt x="65" y="224"/>
                  </a:cubicBezTo>
                  <a:cubicBezTo>
                    <a:pt x="56" y="222"/>
                    <a:pt x="56" y="222"/>
                    <a:pt x="56" y="222"/>
                  </a:cubicBezTo>
                  <a:cubicBezTo>
                    <a:pt x="55" y="224"/>
                    <a:pt x="55" y="224"/>
                    <a:pt x="55" y="224"/>
                  </a:cubicBezTo>
                  <a:cubicBezTo>
                    <a:pt x="55" y="224"/>
                    <a:pt x="42" y="217"/>
                    <a:pt x="35" y="217"/>
                  </a:cubicBezTo>
                  <a:cubicBezTo>
                    <a:pt x="28" y="217"/>
                    <a:pt x="29" y="220"/>
                    <a:pt x="29" y="220"/>
                  </a:cubicBezTo>
                  <a:cubicBezTo>
                    <a:pt x="29" y="220"/>
                    <a:pt x="28" y="220"/>
                    <a:pt x="25" y="222"/>
                  </a:cubicBezTo>
                  <a:cubicBezTo>
                    <a:pt x="23" y="223"/>
                    <a:pt x="25" y="226"/>
                    <a:pt x="25" y="226"/>
                  </a:cubicBezTo>
                  <a:cubicBezTo>
                    <a:pt x="25" y="226"/>
                    <a:pt x="19" y="225"/>
                    <a:pt x="17" y="229"/>
                  </a:cubicBezTo>
                  <a:cubicBezTo>
                    <a:pt x="16" y="232"/>
                    <a:pt x="19" y="233"/>
                    <a:pt x="19" y="233"/>
                  </a:cubicBezTo>
                  <a:cubicBezTo>
                    <a:pt x="27" y="233"/>
                    <a:pt x="27" y="233"/>
                    <a:pt x="27" y="233"/>
                  </a:cubicBezTo>
                  <a:cubicBezTo>
                    <a:pt x="32" y="237"/>
                    <a:pt x="32" y="237"/>
                    <a:pt x="32" y="237"/>
                  </a:cubicBezTo>
                  <a:cubicBezTo>
                    <a:pt x="26" y="235"/>
                    <a:pt x="26" y="235"/>
                    <a:pt x="26" y="235"/>
                  </a:cubicBezTo>
                  <a:cubicBezTo>
                    <a:pt x="24" y="237"/>
                    <a:pt x="24" y="237"/>
                    <a:pt x="24" y="237"/>
                  </a:cubicBezTo>
                  <a:cubicBezTo>
                    <a:pt x="28" y="239"/>
                    <a:pt x="28" y="239"/>
                    <a:pt x="28" y="239"/>
                  </a:cubicBezTo>
                  <a:cubicBezTo>
                    <a:pt x="23" y="239"/>
                    <a:pt x="23" y="239"/>
                    <a:pt x="23" y="239"/>
                  </a:cubicBezTo>
                  <a:cubicBezTo>
                    <a:pt x="23" y="241"/>
                    <a:pt x="23" y="241"/>
                    <a:pt x="23" y="241"/>
                  </a:cubicBezTo>
                  <a:cubicBezTo>
                    <a:pt x="32" y="243"/>
                    <a:pt x="32" y="243"/>
                    <a:pt x="32" y="243"/>
                  </a:cubicBezTo>
                  <a:cubicBezTo>
                    <a:pt x="17" y="246"/>
                    <a:pt x="17" y="246"/>
                    <a:pt x="17" y="246"/>
                  </a:cubicBezTo>
                  <a:cubicBezTo>
                    <a:pt x="17" y="248"/>
                    <a:pt x="17" y="248"/>
                    <a:pt x="17" y="248"/>
                  </a:cubicBezTo>
                  <a:cubicBezTo>
                    <a:pt x="20" y="248"/>
                    <a:pt x="20" y="248"/>
                    <a:pt x="20" y="248"/>
                  </a:cubicBezTo>
                  <a:cubicBezTo>
                    <a:pt x="20" y="251"/>
                    <a:pt x="20" y="251"/>
                    <a:pt x="20" y="251"/>
                  </a:cubicBezTo>
                  <a:cubicBezTo>
                    <a:pt x="30" y="251"/>
                    <a:pt x="30" y="251"/>
                    <a:pt x="30" y="251"/>
                  </a:cubicBezTo>
                  <a:cubicBezTo>
                    <a:pt x="17" y="254"/>
                    <a:pt x="17" y="254"/>
                    <a:pt x="17" y="254"/>
                  </a:cubicBezTo>
                  <a:cubicBezTo>
                    <a:pt x="15" y="258"/>
                    <a:pt x="15" y="258"/>
                    <a:pt x="15" y="258"/>
                  </a:cubicBezTo>
                  <a:cubicBezTo>
                    <a:pt x="22" y="261"/>
                    <a:pt x="22" y="261"/>
                    <a:pt x="22" y="261"/>
                  </a:cubicBezTo>
                  <a:cubicBezTo>
                    <a:pt x="18" y="261"/>
                    <a:pt x="18" y="261"/>
                    <a:pt x="18" y="261"/>
                  </a:cubicBezTo>
                  <a:cubicBezTo>
                    <a:pt x="23" y="266"/>
                    <a:pt x="23" y="266"/>
                    <a:pt x="23" y="266"/>
                  </a:cubicBezTo>
                  <a:cubicBezTo>
                    <a:pt x="26" y="266"/>
                    <a:pt x="26" y="266"/>
                    <a:pt x="26" y="266"/>
                  </a:cubicBezTo>
                  <a:cubicBezTo>
                    <a:pt x="28" y="268"/>
                    <a:pt x="28" y="268"/>
                    <a:pt x="28" y="268"/>
                  </a:cubicBezTo>
                  <a:cubicBezTo>
                    <a:pt x="48" y="263"/>
                    <a:pt x="48" y="263"/>
                    <a:pt x="48" y="263"/>
                  </a:cubicBezTo>
                  <a:cubicBezTo>
                    <a:pt x="46" y="266"/>
                    <a:pt x="46" y="266"/>
                    <a:pt x="46" y="266"/>
                  </a:cubicBezTo>
                  <a:cubicBezTo>
                    <a:pt x="55" y="265"/>
                    <a:pt x="55" y="265"/>
                    <a:pt x="55" y="265"/>
                  </a:cubicBezTo>
                  <a:cubicBezTo>
                    <a:pt x="55" y="265"/>
                    <a:pt x="56" y="268"/>
                    <a:pt x="61" y="268"/>
                  </a:cubicBezTo>
                  <a:cubicBezTo>
                    <a:pt x="65" y="268"/>
                    <a:pt x="63" y="259"/>
                    <a:pt x="63" y="259"/>
                  </a:cubicBezTo>
                  <a:cubicBezTo>
                    <a:pt x="66" y="258"/>
                    <a:pt x="66" y="258"/>
                    <a:pt x="66" y="258"/>
                  </a:cubicBezTo>
                  <a:cubicBezTo>
                    <a:pt x="71" y="252"/>
                    <a:pt x="71" y="252"/>
                    <a:pt x="71" y="252"/>
                  </a:cubicBezTo>
                  <a:cubicBezTo>
                    <a:pt x="72" y="253"/>
                    <a:pt x="72" y="253"/>
                    <a:pt x="72" y="253"/>
                  </a:cubicBezTo>
                  <a:cubicBezTo>
                    <a:pt x="67" y="261"/>
                    <a:pt x="67" y="261"/>
                    <a:pt x="67" y="261"/>
                  </a:cubicBezTo>
                  <a:cubicBezTo>
                    <a:pt x="69" y="265"/>
                    <a:pt x="69" y="265"/>
                    <a:pt x="69" y="265"/>
                  </a:cubicBezTo>
                  <a:cubicBezTo>
                    <a:pt x="79" y="266"/>
                    <a:pt x="79" y="266"/>
                    <a:pt x="79" y="266"/>
                  </a:cubicBezTo>
                  <a:cubicBezTo>
                    <a:pt x="83" y="262"/>
                    <a:pt x="83" y="262"/>
                    <a:pt x="83" y="262"/>
                  </a:cubicBezTo>
                  <a:cubicBezTo>
                    <a:pt x="83" y="266"/>
                    <a:pt x="83" y="266"/>
                    <a:pt x="83" y="266"/>
                  </a:cubicBezTo>
                  <a:cubicBezTo>
                    <a:pt x="76" y="268"/>
                    <a:pt x="76" y="268"/>
                    <a:pt x="76" y="268"/>
                  </a:cubicBezTo>
                  <a:cubicBezTo>
                    <a:pt x="78" y="270"/>
                    <a:pt x="78" y="270"/>
                    <a:pt x="78" y="270"/>
                  </a:cubicBezTo>
                  <a:cubicBezTo>
                    <a:pt x="90" y="266"/>
                    <a:pt x="90" y="266"/>
                    <a:pt x="90" y="266"/>
                  </a:cubicBezTo>
                  <a:cubicBezTo>
                    <a:pt x="89" y="259"/>
                    <a:pt x="89" y="259"/>
                    <a:pt x="89" y="259"/>
                  </a:cubicBezTo>
                  <a:cubicBezTo>
                    <a:pt x="89" y="259"/>
                    <a:pt x="91" y="255"/>
                    <a:pt x="93" y="252"/>
                  </a:cubicBezTo>
                  <a:cubicBezTo>
                    <a:pt x="94" y="250"/>
                    <a:pt x="98" y="247"/>
                    <a:pt x="98" y="247"/>
                  </a:cubicBezTo>
                  <a:cubicBezTo>
                    <a:pt x="99" y="249"/>
                    <a:pt x="99" y="249"/>
                    <a:pt x="99" y="249"/>
                  </a:cubicBezTo>
                  <a:cubicBezTo>
                    <a:pt x="99" y="249"/>
                    <a:pt x="97" y="251"/>
                    <a:pt x="95" y="253"/>
                  </a:cubicBezTo>
                  <a:cubicBezTo>
                    <a:pt x="93" y="254"/>
                    <a:pt x="90" y="259"/>
                    <a:pt x="90" y="259"/>
                  </a:cubicBezTo>
                  <a:cubicBezTo>
                    <a:pt x="92" y="262"/>
                    <a:pt x="92" y="262"/>
                    <a:pt x="92" y="262"/>
                  </a:cubicBezTo>
                  <a:cubicBezTo>
                    <a:pt x="93" y="266"/>
                    <a:pt x="93" y="266"/>
                    <a:pt x="93" y="266"/>
                  </a:cubicBezTo>
                  <a:cubicBezTo>
                    <a:pt x="102" y="264"/>
                    <a:pt x="102" y="264"/>
                    <a:pt x="102" y="264"/>
                  </a:cubicBezTo>
                  <a:cubicBezTo>
                    <a:pt x="98" y="267"/>
                    <a:pt x="98" y="267"/>
                    <a:pt x="98" y="267"/>
                  </a:cubicBezTo>
                  <a:cubicBezTo>
                    <a:pt x="96" y="267"/>
                    <a:pt x="96" y="267"/>
                    <a:pt x="96" y="267"/>
                  </a:cubicBezTo>
                  <a:cubicBezTo>
                    <a:pt x="92" y="268"/>
                    <a:pt x="92" y="268"/>
                    <a:pt x="92" y="268"/>
                  </a:cubicBezTo>
                  <a:cubicBezTo>
                    <a:pt x="92" y="271"/>
                    <a:pt x="92" y="271"/>
                    <a:pt x="92" y="271"/>
                  </a:cubicBezTo>
                  <a:cubicBezTo>
                    <a:pt x="88" y="269"/>
                    <a:pt x="88" y="269"/>
                    <a:pt x="88" y="269"/>
                  </a:cubicBezTo>
                  <a:cubicBezTo>
                    <a:pt x="80" y="271"/>
                    <a:pt x="80" y="271"/>
                    <a:pt x="80" y="271"/>
                  </a:cubicBezTo>
                  <a:cubicBezTo>
                    <a:pt x="80" y="277"/>
                    <a:pt x="80" y="277"/>
                    <a:pt x="80" y="277"/>
                  </a:cubicBezTo>
                  <a:cubicBezTo>
                    <a:pt x="82" y="282"/>
                    <a:pt x="82" y="282"/>
                    <a:pt x="82" y="282"/>
                  </a:cubicBezTo>
                  <a:cubicBezTo>
                    <a:pt x="79" y="279"/>
                    <a:pt x="79" y="279"/>
                    <a:pt x="79" y="279"/>
                  </a:cubicBezTo>
                  <a:cubicBezTo>
                    <a:pt x="76" y="281"/>
                    <a:pt x="76" y="281"/>
                    <a:pt x="76" y="281"/>
                  </a:cubicBezTo>
                  <a:cubicBezTo>
                    <a:pt x="78" y="277"/>
                    <a:pt x="78" y="277"/>
                    <a:pt x="78" y="277"/>
                  </a:cubicBezTo>
                  <a:cubicBezTo>
                    <a:pt x="77" y="272"/>
                    <a:pt x="77" y="272"/>
                    <a:pt x="77" y="272"/>
                  </a:cubicBezTo>
                  <a:cubicBezTo>
                    <a:pt x="75" y="272"/>
                    <a:pt x="75" y="272"/>
                    <a:pt x="75" y="272"/>
                  </a:cubicBezTo>
                  <a:cubicBezTo>
                    <a:pt x="74" y="269"/>
                    <a:pt x="74" y="269"/>
                    <a:pt x="74" y="269"/>
                  </a:cubicBezTo>
                  <a:cubicBezTo>
                    <a:pt x="74" y="269"/>
                    <a:pt x="67" y="267"/>
                    <a:pt x="66" y="266"/>
                  </a:cubicBezTo>
                  <a:cubicBezTo>
                    <a:pt x="65" y="266"/>
                    <a:pt x="64" y="270"/>
                    <a:pt x="64" y="270"/>
                  </a:cubicBezTo>
                  <a:cubicBezTo>
                    <a:pt x="56" y="271"/>
                    <a:pt x="56" y="271"/>
                    <a:pt x="56" y="271"/>
                  </a:cubicBezTo>
                  <a:cubicBezTo>
                    <a:pt x="56" y="269"/>
                    <a:pt x="56" y="269"/>
                    <a:pt x="56" y="269"/>
                  </a:cubicBezTo>
                  <a:cubicBezTo>
                    <a:pt x="42" y="267"/>
                    <a:pt x="42" y="267"/>
                    <a:pt x="42" y="267"/>
                  </a:cubicBezTo>
                  <a:cubicBezTo>
                    <a:pt x="41" y="269"/>
                    <a:pt x="41" y="269"/>
                    <a:pt x="41" y="269"/>
                  </a:cubicBezTo>
                  <a:cubicBezTo>
                    <a:pt x="39" y="267"/>
                    <a:pt x="39" y="267"/>
                    <a:pt x="39" y="267"/>
                  </a:cubicBezTo>
                  <a:cubicBezTo>
                    <a:pt x="33" y="269"/>
                    <a:pt x="33" y="269"/>
                    <a:pt x="33" y="269"/>
                  </a:cubicBezTo>
                  <a:cubicBezTo>
                    <a:pt x="31" y="272"/>
                    <a:pt x="31" y="272"/>
                    <a:pt x="31" y="272"/>
                  </a:cubicBezTo>
                  <a:cubicBezTo>
                    <a:pt x="24" y="271"/>
                    <a:pt x="24" y="271"/>
                    <a:pt x="24" y="271"/>
                  </a:cubicBezTo>
                  <a:cubicBezTo>
                    <a:pt x="24" y="271"/>
                    <a:pt x="23" y="269"/>
                    <a:pt x="19" y="269"/>
                  </a:cubicBezTo>
                  <a:cubicBezTo>
                    <a:pt x="16" y="269"/>
                    <a:pt x="15" y="273"/>
                    <a:pt x="15" y="273"/>
                  </a:cubicBezTo>
                  <a:cubicBezTo>
                    <a:pt x="18" y="277"/>
                    <a:pt x="18" y="277"/>
                    <a:pt x="18" y="277"/>
                  </a:cubicBezTo>
                  <a:cubicBezTo>
                    <a:pt x="14" y="278"/>
                    <a:pt x="14" y="278"/>
                    <a:pt x="14" y="278"/>
                  </a:cubicBezTo>
                  <a:cubicBezTo>
                    <a:pt x="14" y="278"/>
                    <a:pt x="14" y="283"/>
                    <a:pt x="18" y="284"/>
                  </a:cubicBezTo>
                  <a:cubicBezTo>
                    <a:pt x="22" y="286"/>
                    <a:pt x="24" y="282"/>
                    <a:pt x="24" y="282"/>
                  </a:cubicBezTo>
                  <a:cubicBezTo>
                    <a:pt x="28" y="282"/>
                    <a:pt x="28" y="282"/>
                    <a:pt x="28" y="282"/>
                  </a:cubicBezTo>
                  <a:cubicBezTo>
                    <a:pt x="27" y="283"/>
                    <a:pt x="27" y="283"/>
                    <a:pt x="27" y="283"/>
                  </a:cubicBezTo>
                  <a:cubicBezTo>
                    <a:pt x="27" y="283"/>
                    <a:pt x="23" y="283"/>
                    <a:pt x="22" y="288"/>
                  </a:cubicBezTo>
                  <a:cubicBezTo>
                    <a:pt x="20" y="294"/>
                    <a:pt x="27" y="295"/>
                    <a:pt x="27" y="295"/>
                  </a:cubicBezTo>
                  <a:cubicBezTo>
                    <a:pt x="25" y="296"/>
                    <a:pt x="25" y="296"/>
                    <a:pt x="25" y="296"/>
                  </a:cubicBezTo>
                  <a:cubicBezTo>
                    <a:pt x="27" y="298"/>
                    <a:pt x="27" y="298"/>
                    <a:pt x="27" y="298"/>
                  </a:cubicBezTo>
                  <a:cubicBezTo>
                    <a:pt x="30" y="298"/>
                    <a:pt x="30" y="298"/>
                    <a:pt x="30" y="298"/>
                  </a:cubicBezTo>
                  <a:cubicBezTo>
                    <a:pt x="30" y="298"/>
                    <a:pt x="29" y="296"/>
                    <a:pt x="29" y="294"/>
                  </a:cubicBezTo>
                  <a:cubicBezTo>
                    <a:pt x="29" y="293"/>
                    <a:pt x="32" y="292"/>
                    <a:pt x="32" y="292"/>
                  </a:cubicBezTo>
                  <a:cubicBezTo>
                    <a:pt x="38" y="295"/>
                    <a:pt x="38" y="295"/>
                    <a:pt x="38" y="295"/>
                  </a:cubicBezTo>
                  <a:cubicBezTo>
                    <a:pt x="38" y="295"/>
                    <a:pt x="36" y="299"/>
                    <a:pt x="35" y="302"/>
                  </a:cubicBezTo>
                  <a:cubicBezTo>
                    <a:pt x="34" y="305"/>
                    <a:pt x="34" y="310"/>
                    <a:pt x="34" y="310"/>
                  </a:cubicBezTo>
                  <a:cubicBezTo>
                    <a:pt x="25" y="311"/>
                    <a:pt x="25" y="311"/>
                    <a:pt x="25" y="311"/>
                  </a:cubicBezTo>
                  <a:cubicBezTo>
                    <a:pt x="25" y="311"/>
                    <a:pt x="24" y="304"/>
                    <a:pt x="19" y="305"/>
                  </a:cubicBezTo>
                  <a:cubicBezTo>
                    <a:pt x="15" y="306"/>
                    <a:pt x="19" y="314"/>
                    <a:pt x="19" y="314"/>
                  </a:cubicBezTo>
                  <a:cubicBezTo>
                    <a:pt x="19" y="314"/>
                    <a:pt x="15" y="314"/>
                    <a:pt x="15" y="318"/>
                  </a:cubicBezTo>
                  <a:cubicBezTo>
                    <a:pt x="15" y="322"/>
                    <a:pt x="18" y="321"/>
                    <a:pt x="18" y="321"/>
                  </a:cubicBezTo>
                  <a:cubicBezTo>
                    <a:pt x="17" y="324"/>
                    <a:pt x="17" y="324"/>
                    <a:pt x="17" y="324"/>
                  </a:cubicBezTo>
                  <a:cubicBezTo>
                    <a:pt x="22" y="329"/>
                    <a:pt x="22" y="329"/>
                    <a:pt x="22" y="329"/>
                  </a:cubicBezTo>
                  <a:cubicBezTo>
                    <a:pt x="26" y="326"/>
                    <a:pt x="26" y="326"/>
                    <a:pt x="26" y="326"/>
                  </a:cubicBezTo>
                  <a:cubicBezTo>
                    <a:pt x="29" y="318"/>
                    <a:pt x="29" y="318"/>
                    <a:pt x="29" y="318"/>
                  </a:cubicBezTo>
                  <a:cubicBezTo>
                    <a:pt x="27" y="325"/>
                    <a:pt x="27" y="325"/>
                    <a:pt x="27" y="325"/>
                  </a:cubicBezTo>
                  <a:cubicBezTo>
                    <a:pt x="27" y="329"/>
                    <a:pt x="27" y="329"/>
                    <a:pt x="27" y="329"/>
                  </a:cubicBezTo>
                  <a:cubicBezTo>
                    <a:pt x="32" y="329"/>
                    <a:pt x="32" y="329"/>
                    <a:pt x="32" y="329"/>
                  </a:cubicBezTo>
                  <a:cubicBezTo>
                    <a:pt x="33" y="330"/>
                    <a:pt x="31" y="334"/>
                    <a:pt x="31" y="334"/>
                  </a:cubicBezTo>
                  <a:cubicBezTo>
                    <a:pt x="32" y="335"/>
                    <a:pt x="32" y="335"/>
                    <a:pt x="32" y="335"/>
                  </a:cubicBezTo>
                  <a:cubicBezTo>
                    <a:pt x="30" y="335"/>
                    <a:pt x="30" y="335"/>
                    <a:pt x="30" y="335"/>
                  </a:cubicBezTo>
                  <a:cubicBezTo>
                    <a:pt x="30" y="337"/>
                    <a:pt x="30" y="337"/>
                    <a:pt x="30" y="337"/>
                  </a:cubicBezTo>
                  <a:cubicBezTo>
                    <a:pt x="34" y="341"/>
                    <a:pt x="34" y="341"/>
                    <a:pt x="34" y="341"/>
                  </a:cubicBezTo>
                  <a:cubicBezTo>
                    <a:pt x="38" y="336"/>
                    <a:pt x="38" y="336"/>
                    <a:pt x="38" y="336"/>
                  </a:cubicBezTo>
                  <a:cubicBezTo>
                    <a:pt x="38" y="329"/>
                    <a:pt x="38" y="329"/>
                    <a:pt x="38" y="329"/>
                  </a:cubicBezTo>
                  <a:cubicBezTo>
                    <a:pt x="40" y="328"/>
                    <a:pt x="40" y="328"/>
                    <a:pt x="40" y="328"/>
                  </a:cubicBezTo>
                  <a:cubicBezTo>
                    <a:pt x="42" y="322"/>
                    <a:pt x="42" y="322"/>
                    <a:pt x="42" y="322"/>
                  </a:cubicBezTo>
                  <a:cubicBezTo>
                    <a:pt x="42" y="322"/>
                    <a:pt x="45" y="325"/>
                    <a:pt x="47" y="322"/>
                  </a:cubicBezTo>
                  <a:cubicBezTo>
                    <a:pt x="48" y="321"/>
                    <a:pt x="47" y="317"/>
                    <a:pt x="47" y="317"/>
                  </a:cubicBezTo>
                  <a:cubicBezTo>
                    <a:pt x="47" y="317"/>
                    <a:pt x="49" y="316"/>
                    <a:pt x="55" y="314"/>
                  </a:cubicBezTo>
                  <a:cubicBezTo>
                    <a:pt x="59" y="311"/>
                    <a:pt x="64" y="311"/>
                    <a:pt x="64" y="311"/>
                  </a:cubicBezTo>
                  <a:cubicBezTo>
                    <a:pt x="64" y="313"/>
                    <a:pt x="64" y="313"/>
                    <a:pt x="64" y="313"/>
                  </a:cubicBezTo>
                  <a:cubicBezTo>
                    <a:pt x="71" y="310"/>
                    <a:pt x="71" y="310"/>
                    <a:pt x="71" y="310"/>
                  </a:cubicBezTo>
                  <a:cubicBezTo>
                    <a:pt x="72" y="306"/>
                    <a:pt x="72" y="306"/>
                    <a:pt x="72" y="306"/>
                  </a:cubicBezTo>
                  <a:cubicBezTo>
                    <a:pt x="74" y="306"/>
                    <a:pt x="74" y="306"/>
                    <a:pt x="74" y="306"/>
                  </a:cubicBezTo>
                  <a:cubicBezTo>
                    <a:pt x="73" y="310"/>
                    <a:pt x="73" y="310"/>
                    <a:pt x="73" y="310"/>
                  </a:cubicBezTo>
                  <a:cubicBezTo>
                    <a:pt x="77" y="311"/>
                    <a:pt x="77" y="311"/>
                    <a:pt x="77" y="311"/>
                  </a:cubicBezTo>
                  <a:cubicBezTo>
                    <a:pt x="77" y="311"/>
                    <a:pt x="68" y="312"/>
                    <a:pt x="65" y="317"/>
                  </a:cubicBezTo>
                  <a:cubicBezTo>
                    <a:pt x="62" y="322"/>
                    <a:pt x="63" y="326"/>
                    <a:pt x="62" y="329"/>
                  </a:cubicBezTo>
                  <a:cubicBezTo>
                    <a:pt x="62" y="331"/>
                    <a:pt x="58" y="334"/>
                    <a:pt x="58" y="334"/>
                  </a:cubicBezTo>
                  <a:cubicBezTo>
                    <a:pt x="62" y="317"/>
                    <a:pt x="62" y="317"/>
                    <a:pt x="62" y="317"/>
                  </a:cubicBezTo>
                  <a:cubicBezTo>
                    <a:pt x="62" y="314"/>
                    <a:pt x="62" y="314"/>
                    <a:pt x="62" y="314"/>
                  </a:cubicBezTo>
                  <a:cubicBezTo>
                    <a:pt x="62" y="314"/>
                    <a:pt x="58" y="315"/>
                    <a:pt x="56" y="317"/>
                  </a:cubicBezTo>
                  <a:cubicBezTo>
                    <a:pt x="52" y="318"/>
                    <a:pt x="47" y="326"/>
                    <a:pt x="47" y="326"/>
                  </a:cubicBezTo>
                  <a:cubicBezTo>
                    <a:pt x="47" y="326"/>
                    <a:pt x="44" y="327"/>
                    <a:pt x="44" y="330"/>
                  </a:cubicBezTo>
                  <a:cubicBezTo>
                    <a:pt x="45" y="333"/>
                    <a:pt x="50" y="331"/>
                    <a:pt x="48" y="333"/>
                  </a:cubicBezTo>
                  <a:cubicBezTo>
                    <a:pt x="47" y="334"/>
                    <a:pt x="43" y="334"/>
                    <a:pt x="41" y="336"/>
                  </a:cubicBezTo>
                  <a:cubicBezTo>
                    <a:pt x="39" y="338"/>
                    <a:pt x="39" y="343"/>
                    <a:pt x="39" y="343"/>
                  </a:cubicBezTo>
                  <a:cubicBezTo>
                    <a:pt x="32" y="343"/>
                    <a:pt x="32" y="343"/>
                    <a:pt x="32" y="343"/>
                  </a:cubicBezTo>
                  <a:cubicBezTo>
                    <a:pt x="28" y="348"/>
                    <a:pt x="28" y="348"/>
                    <a:pt x="28" y="348"/>
                  </a:cubicBezTo>
                  <a:cubicBezTo>
                    <a:pt x="33" y="353"/>
                    <a:pt x="33" y="353"/>
                    <a:pt x="33" y="353"/>
                  </a:cubicBezTo>
                  <a:cubicBezTo>
                    <a:pt x="39" y="350"/>
                    <a:pt x="39" y="350"/>
                    <a:pt x="39" y="350"/>
                  </a:cubicBezTo>
                  <a:cubicBezTo>
                    <a:pt x="38" y="355"/>
                    <a:pt x="38" y="355"/>
                    <a:pt x="38" y="355"/>
                  </a:cubicBezTo>
                  <a:cubicBezTo>
                    <a:pt x="40" y="356"/>
                    <a:pt x="40" y="356"/>
                    <a:pt x="40" y="356"/>
                  </a:cubicBezTo>
                  <a:cubicBezTo>
                    <a:pt x="46" y="351"/>
                    <a:pt x="46" y="351"/>
                    <a:pt x="46" y="351"/>
                  </a:cubicBezTo>
                  <a:cubicBezTo>
                    <a:pt x="42" y="357"/>
                    <a:pt x="42" y="357"/>
                    <a:pt x="42" y="357"/>
                  </a:cubicBezTo>
                  <a:cubicBezTo>
                    <a:pt x="44" y="359"/>
                    <a:pt x="44" y="359"/>
                    <a:pt x="44" y="359"/>
                  </a:cubicBezTo>
                  <a:cubicBezTo>
                    <a:pt x="34" y="356"/>
                    <a:pt x="34" y="356"/>
                    <a:pt x="34" y="356"/>
                  </a:cubicBezTo>
                  <a:cubicBezTo>
                    <a:pt x="31" y="360"/>
                    <a:pt x="31" y="360"/>
                    <a:pt x="31" y="360"/>
                  </a:cubicBezTo>
                  <a:cubicBezTo>
                    <a:pt x="34" y="363"/>
                    <a:pt x="34" y="363"/>
                    <a:pt x="34" y="363"/>
                  </a:cubicBezTo>
                  <a:cubicBezTo>
                    <a:pt x="26" y="359"/>
                    <a:pt x="26" y="359"/>
                    <a:pt x="26" y="359"/>
                  </a:cubicBezTo>
                  <a:cubicBezTo>
                    <a:pt x="23" y="361"/>
                    <a:pt x="23" y="361"/>
                    <a:pt x="23" y="361"/>
                  </a:cubicBezTo>
                  <a:cubicBezTo>
                    <a:pt x="20" y="369"/>
                    <a:pt x="20" y="369"/>
                    <a:pt x="20" y="369"/>
                  </a:cubicBezTo>
                  <a:cubicBezTo>
                    <a:pt x="18" y="371"/>
                    <a:pt x="18" y="371"/>
                    <a:pt x="18" y="371"/>
                  </a:cubicBezTo>
                  <a:cubicBezTo>
                    <a:pt x="22" y="357"/>
                    <a:pt x="22" y="357"/>
                    <a:pt x="22" y="357"/>
                  </a:cubicBezTo>
                  <a:cubicBezTo>
                    <a:pt x="19" y="358"/>
                    <a:pt x="19" y="358"/>
                    <a:pt x="19" y="358"/>
                  </a:cubicBezTo>
                  <a:cubicBezTo>
                    <a:pt x="18" y="362"/>
                    <a:pt x="18" y="362"/>
                    <a:pt x="18" y="362"/>
                  </a:cubicBezTo>
                  <a:cubicBezTo>
                    <a:pt x="15" y="362"/>
                    <a:pt x="15" y="362"/>
                    <a:pt x="15" y="362"/>
                  </a:cubicBezTo>
                  <a:cubicBezTo>
                    <a:pt x="10" y="371"/>
                    <a:pt x="10" y="371"/>
                    <a:pt x="10" y="371"/>
                  </a:cubicBezTo>
                  <a:cubicBezTo>
                    <a:pt x="13" y="384"/>
                    <a:pt x="13" y="384"/>
                    <a:pt x="13" y="384"/>
                  </a:cubicBezTo>
                  <a:cubicBezTo>
                    <a:pt x="14" y="383"/>
                    <a:pt x="14" y="383"/>
                    <a:pt x="14" y="383"/>
                  </a:cubicBezTo>
                  <a:cubicBezTo>
                    <a:pt x="14" y="391"/>
                    <a:pt x="14" y="391"/>
                    <a:pt x="14" y="391"/>
                  </a:cubicBezTo>
                  <a:cubicBezTo>
                    <a:pt x="17" y="391"/>
                    <a:pt x="17" y="391"/>
                    <a:pt x="17" y="391"/>
                  </a:cubicBezTo>
                  <a:cubicBezTo>
                    <a:pt x="17" y="384"/>
                    <a:pt x="17" y="384"/>
                    <a:pt x="17" y="384"/>
                  </a:cubicBezTo>
                  <a:cubicBezTo>
                    <a:pt x="22" y="383"/>
                    <a:pt x="22" y="383"/>
                    <a:pt x="22" y="383"/>
                  </a:cubicBezTo>
                  <a:cubicBezTo>
                    <a:pt x="22" y="380"/>
                    <a:pt x="22" y="380"/>
                    <a:pt x="22" y="380"/>
                  </a:cubicBezTo>
                  <a:cubicBezTo>
                    <a:pt x="25" y="382"/>
                    <a:pt x="25" y="382"/>
                    <a:pt x="25" y="382"/>
                  </a:cubicBezTo>
                  <a:cubicBezTo>
                    <a:pt x="23" y="385"/>
                    <a:pt x="23" y="385"/>
                    <a:pt x="23" y="385"/>
                  </a:cubicBezTo>
                  <a:cubicBezTo>
                    <a:pt x="24" y="387"/>
                    <a:pt x="24" y="387"/>
                    <a:pt x="24" y="387"/>
                  </a:cubicBezTo>
                  <a:cubicBezTo>
                    <a:pt x="32" y="379"/>
                    <a:pt x="32" y="379"/>
                    <a:pt x="32" y="379"/>
                  </a:cubicBezTo>
                  <a:cubicBezTo>
                    <a:pt x="30" y="375"/>
                    <a:pt x="30" y="375"/>
                    <a:pt x="30" y="375"/>
                  </a:cubicBezTo>
                  <a:cubicBezTo>
                    <a:pt x="26" y="376"/>
                    <a:pt x="26" y="376"/>
                    <a:pt x="26" y="376"/>
                  </a:cubicBezTo>
                  <a:cubicBezTo>
                    <a:pt x="31" y="373"/>
                    <a:pt x="31" y="373"/>
                    <a:pt x="31" y="373"/>
                  </a:cubicBezTo>
                  <a:cubicBezTo>
                    <a:pt x="32" y="369"/>
                    <a:pt x="32" y="369"/>
                    <a:pt x="32" y="369"/>
                  </a:cubicBezTo>
                  <a:cubicBezTo>
                    <a:pt x="34" y="374"/>
                    <a:pt x="34" y="374"/>
                    <a:pt x="34" y="374"/>
                  </a:cubicBezTo>
                  <a:cubicBezTo>
                    <a:pt x="39" y="375"/>
                    <a:pt x="39" y="375"/>
                    <a:pt x="39" y="375"/>
                  </a:cubicBezTo>
                  <a:cubicBezTo>
                    <a:pt x="35" y="376"/>
                    <a:pt x="35" y="376"/>
                    <a:pt x="35" y="376"/>
                  </a:cubicBezTo>
                  <a:cubicBezTo>
                    <a:pt x="36" y="379"/>
                    <a:pt x="36" y="379"/>
                    <a:pt x="36" y="379"/>
                  </a:cubicBezTo>
                  <a:cubicBezTo>
                    <a:pt x="41" y="377"/>
                    <a:pt x="41" y="377"/>
                    <a:pt x="41" y="377"/>
                  </a:cubicBezTo>
                  <a:cubicBezTo>
                    <a:pt x="43" y="371"/>
                    <a:pt x="43" y="371"/>
                    <a:pt x="43" y="371"/>
                  </a:cubicBezTo>
                  <a:cubicBezTo>
                    <a:pt x="45" y="369"/>
                    <a:pt x="45" y="369"/>
                    <a:pt x="45" y="369"/>
                  </a:cubicBezTo>
                  <a:cubicBezTo>
                    <a:pt x="47" y="364"/>
                    <a:pt x="47" y="364"/>
                    <a:pt x="47" y="364"/>
                  </a:cubicBezTo>
                  <a:cubicBezTo>
                    <a:pt x="48" y="365"/>
                    <a:pt x="48" y="365"/>
                    <a:pt x="48" y="365"/>
                  </a:cubicBezTo>
                  <a:cubicBezTo>
                    <a:pt x="47" y="371"/>
                    <a:pt x="47" y="371"/>
                    <a:pt x="47" y="371"/>
                  </a:cubicBezTo>
                  <a:cubicBezTo>
                    <a:pt x="52" y="368"/>
                    <a:pt x="52" y="368"/>
                    <a:pt x="52" y="368"/>
                  </a:cubicBezTo>
                  <a:cubicBezTo>
                    <a:pt x="52" y="369"/>
                    <a:pt x="52" y="369"/>
                    <a:pt x="52" y="369"/>
                  </a:cubicBezTo>
                  <a:cubicBezTo>
                    <a:pt x="45" y="373"/>
                    <a:pt x="45" y="373"/>
                    <a:pt x="45" y="373"/>
                  </a:cubicBezTo>
                  <a:cubicBezTo>
                    <a:pt x="44" y="379"/>
                    <a:pt x="44" y="379"/>
                    <a:pt x="44" y="379"/>
                  </a:cubicBezTo>
                  <a:cubicBezTo>
                    <a:pt x="38" y="381"/>
                    <a:pt x="38" y="381"/>
                    <a:pt x="38" y="381"/>
                  </a:cubicBezTo>
                  <a:cubicBezTo>
                    <a:pt x="40" y="383"/>
                    <a:pt x="40" y="383"/>
                    <a:pt x="40" y="383"/>
                  </a:cubicBezTo>
                  <a:cubicBezTo>
                    <a:pt x="40" y="383"/>
                    <a:pt x="41" y="381"/>
                    <a:pt x="44" y="382"/>
                  </a:cubicBezTo>
                  <a:cubicBezTo>
                    <a:pt x="46" y="383"/>
                    <a:pt x="41" y="387"/>
                    <a:pt x="41" y="387"/>
                  </a:cubicBezTo>
                  <a:cubicBezTo>
                    <a:pt x="49" y="384"/>
                    <a:pt x="49" y="384"/>
                    <a:pt x="49" y="384"/>
                  </a:cubicBezTo>
                  <a:cubicBezTo>
                    <a:pt x="49" y="384"/>
                    <a:pt x="42" y="388"/>
                    <a:pt x="41" y="389"/>
                  </a:cubicBezTo>
                  <a:cubicBezTo>
                    <a:pt x="39" y="390"/>
                    <a:pt x="36" y="394"/>
                    <a:pt x="36" y="394"/>
                  </a:cubicBezTo>
                  <a:cubicBezTo>
                    <a:pt x="38" y="396"/>
                    <a:pt x="38" y="396"/>
                    <a:pt x="38" y="396"/>
                  </a:cubicBezTo>
                  <a:cubicBezTo>
                    <a:pt x="31" y="398"/>
                    <a:pt x="31" y="398"/>
                    <a:pt x="31" y="398"/>
                  </a:cubicBezTo>
                  <a:cubicBezTo>
                    <a:pt x="34" y="404"/>
                    <a:pt x="34" y="404"/>
                    <a:pt x="34" y="404"/>
                  </a:cubicBezTo>
                  <a:cubicBezTo>
                    <a:pt x="35" y="408"/>
                    <a:pt x="35" y="408"/>
                    <a:pt x="35" y="408"/>
                  </a:cubicBezTo>
                  <a:cubicBezTo>
                    <a:pt x="43" y="404"/>
                    <a:pt x="43" y="404"/>
                    <a:pt x="43" y="404"/>
                  </a:cubicBezTo>
                  <a:cubicBezTo>
                    <a:pt x="50" y="405"/>
                    <a:pt x="50" y="405"/>
                    <a:pt x="50" y="405"/>
                  </a:cubicBezTo>
                  <a:cubicBezTo>
                    <a:pt x="44" y="406"/>
                    <a:pt x="44" y="406"/>
                    <a:pt x="44" y="406"/>
                  </a:cubicBezTo>
                  <a:cubicBezTo>
                    <a:pt x="38" y="410"/>
                    <a:pt x="38" y="410"/>
                    <a:pt x="38" y="410"/>
                  </a:cubicBezTo>
                  <a:cubicBezTo>
                    <a:pt x="38" y="413"/>
                    <a:pt x="38" y="413"/>
                    <a:pt x="38" y="413"/>
                  </a:cubicBezTo>
                  <a:cubicBezTo>
                    <a:pt x="30" y="407"/>
                    <a:pt x="30" y="407"/>
                    <a:pt x="30" y="407"/>
                  </a:cubicBezTo>
                  <a:cubicBezTo>
                    <a:pt x="25" y="411"/>
                    <a:pt x="25" y="411"/>
                    <a:pt x="25" y="411"/>
                  </a:cubicBezTo>
                  <a:cubicBezTo>
                    <a:pt x="25" y="405"/>
                    <a:pt x="25" y="405"/>
                    <a:pt x="25" y="405"/>
                  </a:cubicBezTo>
                  <a:cubicBezTo>
                    <a:pt x="19" y="403"/>
                    <a:pt x="19" y="403"/>
                    <a:pt x="19" y="403"/>
                  </a:cubicBezTo>
                  <a:cubicBezTo>
                    <a:pt x="20" y="411"/>
                    <a:pt x="20" y="411"/>
                    <a:pt x="20" y="411"/>
                  </a:cubicBezTo>
                  <a:cubicBezTo>
                    <a:pt x="18" y="412"/>
                    <a:pt x="18" y="412"/>
                    <a:pt x="18" y="412"/>
                  </a:cubicBezTo>
                  <a:cubicBezTo>
                    <a:pt x="17" y="415"/>
                    <a:pt x="17" y="415"/>
                    <a:pt x="17" y="415"/>
                  </a:cubicBezTo>
                  <a:cubicBezTo>
                    <a:pt x="14" y="420"/>
                    <a:pt x="14" y="420"/>
                    <a:pt x="14" y="420"/>
                  </a:cubicBezTo>
                  <a:cubicBezTo>
                    <a:pt x="14" y="420"/>
                    <a:pt x="18" y="432"/>
                    <a:pt x="23" y="435"/>
                  </a:cubicBezTo>
                  <a:cubicBezTo>
                    <a:pt x="26" y="438"/>
                    <a:pt x="29" y="440"/>
                    <a:pt x="31" y="444"/>
                  </a:cubicBezTo>
                  <a:cubicBezTo>
                    <a:pt x="33" y="448"/>
                    <a:pt x="49" y="454"/>
                    <a:pt x="49" y="454"/>
                  </a:cubicBezTo>
                  <a:cubicBezTo>
                    <a:pt x="50" y="457"/>
                    <a:pt x="50" y="457"/>
                    <a:pt x="50" y="457"/>
                  </a:cubicBezTo>
                  <a:cubicBezTo>
                    <a:pt x="53" y="453"/>
                    <a:pt x="53" y="453"/>
                    <a:pt x="53" y="453"/>
                  </a:cubicBezTo>
                  <a:cubicBezTo>
                    <a:pt x="58" y="456"/>
                    <a:pt x="58" y="456"/>
                    <a:pt x="58" y="456"/>
                  </a:cubicBezTo>
                  <a:cubicBezTo>
                    <a:pt x="48" y="463"/>
                    <a:pt x="48" y="463"/>
                    <a:pt x="48" y="463"/>
                  </a:cubicBezTo>
                  <a:cubicBezTo>
                    <a:pt x="50" y="467"/>
                    <a:pt x="50" y="467"/>
                    <a:pt x="50" y="467"/>
                  </a:cubicBezTo>
                  <a:cubicBezTo>
                    <a:pt x="58" y="467"/>
                    <a:pt x="58" y="467"/>
                    <a:pt x="58" y="467"/>
                  </a:cubicBezTo>
                  <a:cubicBezTo>
                    <a:pt x="56" y="464"/>
                    <a:pt x="56" y="464"/>
                    <a:pt x="56" y="464"/>
                  </a:cubicBezTo>
                  <a:cubicBezTo>
                    <a:pt x="60" y="462"/>
                    <a:pt x="60" y="462"/>
                    <a:pt x="60" y="462"/>
                  </a:cubicBezTo>
                  <a:cubicBezTo>
                    <a:pt x="65" y="464"/>
                    <a:pt x="65" y="464"/>
                    <a:pt x="65" y="464"/>
                  </a:cubicBezTo>
                  <a:cubicBezTo>
                    <a:pt x="60" y="466"/>
                    <a:pt x="60" y="466"/>
                    <a:pt x="60" y="466"/>
                  </a:cubicBezTo>
                  <a:cubicBezTo>
                    <a:pt x="64" y="470"/>
                    <a:pt x="64" y="470"/>
                    <a:pt x="64" y="470"/>
                  </a:cubicBezTo>
                  <a:cubicBezTo>
                    <a:pt x="68" y="468"/>
                    <a:pt x="68" y="468"/>
                    <a:pt x="68" y="468"/>
                  </a:cubicBezTo>
                  <a:cubicBezTo>
                    <a:pt x="68" y="468"/>
                    <a:pt x="74" y="471"/>
                    <a:pt x="80" y="471"/>
                  </a:cubicBezTo>
                  <a:cubicBezTo>
                    <a:pt x="85" y="471"/>
                    <a:pt x="88" y="469"/>
                    <a:pt x="92" y="468"/>
                  </a:cubicBezTo>
                  <a:cubicBezTo>
                    <a:pt x="96" y="467"/>
                    <a:pt x="101" y="461"/>
                    <a:pt x="101" y="461"/>
                  </a:cubicBezTo>
                  <a:cubicBezTo>
                    <a:pt x="101" y="468"/>
                    <a:pt x="101" y="468"/>
                    <a:pt x="101" y="468"/>
                  </a:cubicBezTo>
                  <a:cubicBezTo>
                    <a:pt x="124" y="448"/>
                    <a:pt x="124" y="448"/>
                    <a:pt x="124" y="448"/>
                  </a:cubicBezTo>
                  <a:cubicBezTo>
                    <a:pt x="124" y="444"/>
                    <a:pt x="124" y="444"/>
                    <a:pt x="124" y="444"/>
                  </a:cubicBezTo>
                  <a:cubicBezTo>
                    <a:pt x="142" y="430"/>
                    <a:pt x="142" y="430"/>
                    <a:pt x="142" y="430"/>
                  </a:cubicBezTo>
                  <a:cubicBezTo>
                    <a:pt x="141" y="426"/>
                    <a:pt x="141" y="426"/>
                    <a:pt x="141" y="426"/>
                  </a:cubicBezTo>
                  <a:cubicBezTo>
                    <a:pt x="145" y="427"/>
                    <a:pt x="145" y="427"/>
                    <a:pt x="145" y="427"/>
                  </a:cubicBezTo>
                  <a:cubicBezTo>
                    <a:pt x="150" y="421"/>
                    <a:pt x="150" y="421"/>
                    <a:pt x="150" y="421"/>
                  </a:cubicBezTo>
                  <a:cubicBezTo>
                    <a:pt x="146" y="419"/>
                    <a:pt x="146" y="419"/>
                    <a:pt x="146" y="419"/>
                  </a:cubicBezTo>
                  <a:cubicBezTo>
                    <a:pt x="161" y="408"/>
                    <a:pt x="161" y="408"/>
                    <a:pt x="161" y="408"/>
                  </a:cubicBezTo>
                  <a:cubicBezTo>
                    <a:pt x="156" y="401"/>
                    <a:pt x="156" y="401"/>
                    <a:pt x="156" y="401"/>
                  </a:cubicBezTo>
                  <a:cubicBezTo>
                    <a:pt x="159" y="403"/>
                    <a:pt x="159" y="403"/>
                    <a:pt x="159" y="403"/>
                  </a:cubicBezTo>
                  <a:cubicBezTo>
                    <a:pt x="167" y="412"/>
                    <a:pt x="167" y="412"/>
                    <a:pt x="167" y="412"/>
                  </a:cubicBezTo>
                  <a:cubicBezTo>
                    <a:pt x="180" y="408"/>
                    <a:pt x="180" y="408"/>
                    <a:pt x="180" y="408"/>
                  </a:cubicBezTo>
                  <a:cubicBezTo>
                    <a:pt x="181" y="396"/>
                    <a:pt x="181" y="396"/>
                    <a:pt x="181" y="396"/>
                  </a:cubicBezTo>
                  <a:cubicBezTo>
                    <a:pt x="184" y="399"/>
                    <a:pt x="184" y="399"/>
                    <a:pt x="184" y="399"/>
                  </a:cubicBezTo>
                  <a:cubicBezTo>
                    <a:pt x="188" y="397"/>
                    <a:pt x="188" y="397"/>
                    <a:pt x="188" y="397"/>
                  </a:cubicBezTo>
                  <a:cubicBezTo>
                    <a:pt x="186" y="394"/>
                    <a:pt x="186" y="394"/>
                    <a:pt x="186" y="394"/>
                  </a:cubicBezTo>
                  <a:cubicBezTo>
                    <a:pt x="189" y="394"/>
                    <a:pt x="189" y="394"/>
                    <a:pt x="189" y="394"/>
                  </a:cubicBezTo>
                  <a:cubicBezTo>
                    <a:pt x="188" y="382"/>
                    <a:pt x="188" y="382"/>
                    <a:pt x="188" y="382"/>
                  </a:cubicBezTo>
                  <a:cubicBezTo>
                    <a:pt x="182" y="380"/>
                    <a:pt x="182" y="380"/>
                    <a:pt x="182" y="380"/>
                  </a:cubicBezTo>
                  <a:cubicBezTo>
                    <a:pt x="179" y="373"/>
                    <a:pt x="179" y="373"/>
                    <a:pt x="179" y="373"/>
                  </a:cubicBezTo>
                  <a:cubicBezTo>
                    <a:pt x="183" y="376"/>
                    <a:pt x="183" y="376"/>
                    <a:pt x="183" y="376"/>
                  </a:cubicBezTo>
                  <a:cubicBezTo>
                    <a:pt x="183" y="367"/>
                    <a:pt x="183" y="367"/>
                    <a:pt x="183" y="367"/>
                  </a:cubicBezTo>
                  <a:cubicBezTo>
                    <a:pt x="178" y="362"/>
                    <a:pt x="178" y="362"/>
                    <a:pt x="178" y="362"/>
                  </a:cubicBezTo>
                  <a:cubicBezTo>
                    <a:pt x="181" y="361"/>
                    <a:pt x="181" y="361"/>
                    <a:pt x="181" y="361"/>
                  </a:cubicBezTo>
                  <a:cubicBezTo>
                    <a:pt x="186" y="364"/>
                    <a:pt x="186" y="364"/>
                    <a:pt x="186" y="364"/>
                  </a:cubicBezTo>
                  <a:cubicBezTo>
                    <a:pt x="186" y="376"/>
                    <a:pt x="186" y="376"/>
                    <a:pt x="186" y="376"/>
                  </a:cubicBezTo>
                  <a:cubicBezTo>
                    <a:pt x="186" y="376"/>
                    <a:pt x="191" y="375"/>
                    <a:pt x="192" y="372"/>
                  </a:cubicBezTo>
                  <a:cubicBezTo>
                    <a:pt x="192" y="367"/>
                    <a:pt x="189" y="364"/>
                    <a:pt x="189" y="364"/>
                  </a:cubicBezTo>
                  <a:cubicBezTo>
                    <a:pt x="189" y="364"/>
                    <a:pt x="189" y="358"/>
                    <a:pt x="190" y="353"/>
                  </a:cubicBezTo>
                  <a:cubicBezTo>
                    <a:pt x="190" y="349"/>
                    <a:pt x="197" y="350"/>
                    <a:pt x="199" y="353"/>
                  </a:cubicBezTo>
                  <a:cubicBezTo>
                    <a:pt x="200" y="356"/>
                    <a:pt x="197" y="360"/>
                    <a:pt x="197" y="360"/>
                  </a:cubicBezTo>
                  <a:cubicBezTo>
                    <a:pt x="195" y="355"/>
                    <a:pt x="195" y="355"/>
                    <a:pt x="195" y="355"/>
                  </a:cubicBezTo>
                  <a:cubicBezTo>
                    <a:pt x="193" y="360"/>
                    <a:pt x="193" y="360"/>
                    <a:pt x="193" y="360"/>
                  </a:cubicBezTo>
                  <a:cubicBezTo>
                    <a:pt x="194" y="367"/>
                    <a:pt x="194" y="367"/>
                    <a:pt x="194" y="367"/>
                  </a:cubicBezTo>
                  <a:cubicBezTo>
                    <a:pt x="194" y="379"/>
                    <a:pt x="194" y="379"/>
                    <a:pt x="194" y="379"/>
                  </a:cubicBezTo>
                  <a:cubicBezTo>
                    <a:pt x="192" y="380"/>
                    <a:pt x="192" y="380"/>
                    <a:pt x="192" y="380"/>
                  </a:cubicBezTo>
                  <a:cubicBezTo>
                    <a:pt x="195" y="391"/>
                    <a:pt x="195" y="391"/>
                    <a:pt x="195" y="391"/>
                  </a:cubicBezTo>
                  <a:cubicBezTo>
                    <a:pt x="198" y="389"/>
                    <a:pt x="198" y="389"/>
                    <a:pt x="198" y="389"/>
                  </a:cubicBezTo>
                  <a:cubicBezTo>
                    <a:pt x="199" y="400"/>
                    <a:pt x="199" y="400"/>
                    <a:pt x="199" y="400"/>
                  </a:cubicBezTo>
                  <a:cubicBezTo>
                    <a:pt x="208" y="401"/>
                    <a:pt x="208" y="401"/>
                    <a:pt x="208" y="401"/>
                  </a:cubicBezTo>
                  <a:cubicBezTo>
                    <a:pt x="211" y="399"/>
                    <a:pt x="211" y="399"/>
                    <a:pt x="211" y="399"/>
                  </a:cubicBezTo>
                  <a:cubicBezTo>
                    <a:pt x="212" y="405"/>
                    <a:pt x="212" y="405"/>
                    <a:pt x="212" y="405"/>
                  </a:cubicBezTo>
                  <a:cubicBezTo>
                    <a:pt x="212" y="405"/>
                    <a:pt x="220" y="400"/>
                    <a:pt x="221" y="405"/>
                  </a:cubicBezTo>
                  <a:cubicBezTo>
                    <a:pt x="222" y="410"/>
                    <a:pt x="219" y="419"/>
                    <a:pt x="223" y="419"/>
                  </a:cubicBezTo>
                  <a:cubicBezTo>
                    <a:pt x="227" y="419"/>
                    <a:pt x="228" y="413"/>
                    <a:pt x="230" y="406"/>
                  </a:cubicBezTo>
                  <a:cubicBezTo>
                    <a:pt x="232" y="399"/>
                    <a:pt x="236" y="391"/>
                    <a:pt x="236" y="391"/>
                  </a:cubicBezTo>
                  <a:cubicBezTo>
                    <a:pt x="236" y="391"/>
                    <a:pt x="227" y="373"/>
                    <a:pt x="230" y="371"/>
                  </a:cubicBezTo>
                  <a:cubicBezTo>
                    <a:pt x="232" y="367"/>
                    <a:pt x="238" y="368"/>
                    <a:pt x="238" y="364"/>
                  </a:cubicBezTo>
                  <a:cubicBezTo>
                    <a:pt x="239" y="359"/>
                    <a:pt x="232" y="358"/>
                    <a:pt x="237" y="355"/>
                  </a:cubicBezTo>
                  <a:cubicBezTo>
                    <a:pt x="241" y="351"/>
                    <a:pt x="252" y="357"/>
                    <a:pt x="256" y="345"/>
                  </a:cubicBezTo>
                  <a:cubicBezTo>
                    <a:pt x="259" y="332"/>
                    <a:pt x="255" y="329"/>
                    <a:pt x="256" y="325"/>
                  </a:cubicBezTo>
                  <a:cubicBezTo>
                    <a:pt x="257" y="320"/>
                    <a:pt x="265" y="324"/>
                    <a:pt x="262" y="316"/>
                  </a:cubicBezTo>
                  <a:cubicBezTo>
                    <a:pt x="260" y="309"/>
                    <a:pt x="254" y="295"/>
                    <a:pt x="254" y="295"/>
                  </a:cubicBezTo>
                  <a:cubicBezTo>
                    <a:pt x="252" y="286"/>
                    <a:pt x="252" y="286"/>
                    <a:pt x="252" y="286"/>
                  </a:cubicBezTo>
                  <a:cubicBezTo>
                    <a:pt x="247" y="280"/>
                    <a:pt x="247" y="280"/>
                    <a:pt x="247" y="280"/>
                  </a:cubicBezTo>
                  <a:cubicBezTo>
                    <a:pt x="256" y="277"/>
                    <a:pt x="256" y="277"/>
                    <a:pt x="256" y="277"/>
                  </a:cubicBezTo>
                  <a:cubicBezTo>
                    <a:pt x="256" y="277"/>
                    <a:pt x="264" y="283"/>
                    <a:pt x="266" y="271"/>
                  </a:cubicBezTo>
                  <a:cubicBezTo>
                    <a:pt x="270" y="259"/>
                    <a:pt x="269" y="255"/>
                    <a:pt x="265" y="251"/>
                  </a:cubicBezTo>
                  <a:cubicBezTo>
                    <a:pt x="261" y="248"/>
                    <a:pt x="256" y="245"/>
                    <a:pt x="256" y="245"/>
                  </a:cubicBezTo>
                  <a:cubicBezTo>
                    <a:pt x="246" y="235"/>
                    <a:pt x="246" y="235"/>
                    <a:pt x="246" y="235"/>
                  </a:cubicBezTo>
                  <a:cubicBezTo>
                    <a:pt x="252" y="200"/>
                    <a:pt x="252" y="200"/>
                    <a:pt x="252" y="200"/>
                  </a:cubicBezTo>
                  <a:cubicBezTo>
                    <a:pt x="244" y="177"/>
                    <a:pt x="244" y="177"/>
                    <a:pt x="244" y="177"/>
                  </a:cubicBezTo>
                  <a:cubicBezTo>
                    <a:pt x="247" y="169"/>
                    <a:pt x="247" y="169"/>
                    <a:pt x="247" y="169"/>
                  </a:cubicBezTo>
                  <a:cubicBezTo>
                    <a:pt x="244" y="158"/>
                    <a:pt x="244" y="158"/>
                    <a:pt x="244" y="158"/>
                  </a:cubicBezTo>
                  <a:cubicBezTo>
                    <a:pt x="248" y="152"/>
                    <a:pt x="248" y="152"/>
                    <a:pt x="248" y="152"/>
                  </a:cubicBezTo>
                  <a:cubicBezTo>
                    <a:pt x="241" y="133"/>
                    <a:pt x="241" y="133"/>
                    <a:pt x="241" y="133"/>
                  </a:cubicBezTo>
                  <a:cubicBezTo>
                    <a:pt x="249" y="122"/>
                    <a:pt x="249" y="122"/>
                    <a:pt x="249" y="122"/>
                  </a:cubicBezTo>
                  <a:cubicBezTo>
                    <a:pt x="246" y="113"/>
                    <a:pt x="246" y="113"/>
                    <a:pt x="246" y="113"/>
                  </a:cubicBezTo>
                  <a:cubicBezTo>
                    <a:pt x="246" y="113"/>
                    <a:pt x="258" y="85"/>
                    <a:pt x="270" y="82"/>
                  </a:cubicBezTo>
                  <a:cubicBezTo>
                    <a:pt x="280" y="79"/>
                    <a:pt x="300" y="85"/>
                    <a:pt x="300" y="85"/>
                  </a:cubicBezTo>
                  <a:cubicBezTo>
                    <a:pt x="305" y="73"/>
                    <a:pt x="305" y="73"/>
                    <a:pt x="305" y="73"/>
                  </a:cubicBezTo>
                  <a:cubicBezTo>
                    <a:pt x="304" y="58"/>
                    <a:pt x="304" y="58"/>
                    <a:pt x="304" y="58"/>
                  </a:cubicBezTo>
                  <a:cubicBezTo>
                    <a:pt x="290" y="48"/>
                    <a:pt x="290" y="48"/>
                    <a:pt x="290" y="48"/>
                  </a:cubicBezTo>
                  <a:cubicBezTo>
                    <a:pt x="309" y="16"/>
                    <a:pt x="309" y="16"/>
                    <a:pt x="309" y="16"/>
                  </a:cubicBezTo>
                  <a:cubicBezTo>
                    <a:pt x="310" y="6"/>
                    <a:pt x="310" y="6"/>
                    <a:pt x="310" y="6"/>
                  </a:cubicBezTo>
                  <a:cubicBezTo>
                    <a:pt x="314" y="1"/>
                    <a:pt x="314" y="1"/>
                    <a:pt x="314" y="1"/>
                  </a:cubicBezTo>
                  <a:lnTo>
                    <a:pt x="314" y="0"/>
                  </a:lnTo>
                  <a:close/>
                  <a:moveTo>
                    <a:pt x="19" y="334"/>
                  </a:moveTo>
                  <a:cubicBezTo>
                    <a:pt x="16" y="337"/>
                    <a:pt x="19" y="338"/>
                    <a:pt x="20" y="337"/>
                  </a:cubicBezTo>
                  <a:cubicBezTo>
                    <a:pt x="23" y="335"/>
                    <a:pt x="22" y="331"/>
                    <a:pt x="19" y="334"/>
                  </a:cubicBezTo>
                  <a:close/>
                  <a:moveTo>
                    <a:pt x="6" y="254"/>
                  </a:moveTo>
                  <a:cubicBezTo>
                    <a:pt x="9" y="254"/>
                    <a:pt x="10" y="253"/>
                    <a:pt x="7" y="252"/>
                  </a:cubicBezTo>
                  <a:cubicBezTo>
                    <a:pt x="3" y="252"/>
                    <a:pt x="4" y="254"/>
                    <a:pt x="6" y="254"/>
                  </a:cubicBezTo>
                  <a:close/>
                  <a:moveTo>
                    <a:pt x="15" y="359"/>
                  </a:moveTo>
                  <a:cubicBezTo>
                    <a:pt x="17" y="357"/>
                    <a:pt x="17" y="357"/>
                    <a:pt x="17" y="357"/>
                  </a:cubicBezTo>
                  <a:cubicBezTo>
                    <a:pt x="15" y="353"/>
                    <a:pt x="15" y="353"/>
                    <a:pt x="15" y="353"/>
                  </a:cubicBezTo>
                  <a:cubicBezTo>
                    <a:pt x="15" y="349"/>
                    <a:pt x="15" y="349"/>
                    <a:pt x="15" y="349"/>
                  </a:cubicBezTo>
                  <a:cubicBezTo>
                    <a:pt x="11" y="347"/>
                    <a:pt x="11" y="347"/>
                    <a:pt x="11" y="347"/>
                  </a:cubicBezTo>
                  <a:cubicBezTo>
                    <a:pt x="11" y="348"/>
                    <a:pt x="11" y="348"/>
                    <a:pt x="11" y="348"/>
                  </a:cubicBezTo>
                  <a:cubicBezTo>
                    <a:pt x="11" y="348"/>
                    <a:pt x="10" y="349"/>
                    <a:pt x="9" y="351"/>
                  </a:cubicBezTo>
                  <a:cubicBezTo>
                    <a:pt x="8" y="353"/>
                    <a:pt x="12" y="355"/>
                    <a:pt x="12" y="355"/>
                  </a:cubicBezTo>
                  <a:cubicBezTo>
                    <a:pt x="9" y="358"/>
                    <a:pt x="9" y="358"/>
                    <a:pt x="9" y="358"/>
                  </a:cubicBezTo>
                  <a:cubicBezTo>
                    <a:pt x="9" y="364"/>
                    <a:pt x="9" y="364"/>
                    <a:pt x="9" y="364"/>
                  </a:cubicBezTo>
                  <a:cubicBezTo>
                    <a:pt x="13" y="363"/>
                    <a:pt x="13" y="363"/>
                    <a:pt x="13" y="363"/>
                  </a:cubicBezTo>
                  <a:cubicBezTo>
                    <a:pt x="10" y="358"/>
                    <a:pt x="10" y="358"/>
                    <a:pt x="10" y="358"/>
                  </a:cubicBezTo>
                  <a:cubicBezTo>
                    <a:pt x="14" y="355"/>
                    <a:pt x="14" y="355"/>
                    <a:pt x="14" y="355"/>
                  </a:cubicBezTo>
                  <a:cubicBezTo>
                    <a:pt x="15" y="355"/>
                    <a:pt x="15" y="355"/>
                    <a:pt x="15" y="355"/>
                  </a:cubicBezTo>
                  <a:cubicBezTo>
                    <a:pt x="14" y="357"/>
                    <a:pt x="14" y="357"/>
                    <a:pt x="14" y="357"/>
                  </a:cubicBezTo>
                  <a:lnTo>
                    <a:pt x="15" y="359"/>
                  </a:lnTo>
                  <a:close/>
                  <a:moveTo>
                    <a:pt x="6" y="271"/>
                  </a:moveTo>
                  <a:cubicBezTo>
                    <a:pt x="7" y="271"/>
                    <a:pt x="7" y="271"/>
                    <a:pt x="7" y="271"/>
                  </a:cubicBezTo>
                  <a:cubicBezTo>
                    <a:pt x="8" y="267"/>
                    <a:pt x="8" y="267"/>
                    <a:pt x="8" y="267"/>
                  </a:cubicBezTo>
                  <a:cubicBezTo>
                    <a:pt x="7" y="267"/>
                    <a:pt x="7" y="267"/>
                    <a:pt x="7" y="267"/>
                  </a:cubicBezTo>
                  <a:lnTo>
                    <a:pt x="6" y="271"/>
                  </a:lnTo>
                  <a:close/>
                  <a:moveTo>
                    <a:pt x="16" y="341"/>
                  </a:moveTo>
                  <a:cubicBezTo>
                    <a:pt x="16" y="344"/>
                    <a:pt x="16" y="344"/>
                    <a:pt x="16" y="344"/>
                  </a:cubicBezTo>
                  <a:cubicBezTo>
                    <a:pt x="14" y="345"/>
                    <a:pt x="14" y="345"/>
                    <a:pt x="14" y="345"/>
                  </a:cubicBezTo>
                  <a:cubicBezTo>
                    <a:pt x="14" y="345"/>
                    <a:pt x="16" y="353"/>
                    <a:pt x="20" y="353"/>
                  </a:cubicBezTo>
                  <a:cubicBezTo>
                    <a:pt x="26" y="353"/>
                    <a:pt x="22" y="344"/>
                    <a:pt x="22" y="344"/>
                  </a:cubicBezTo>
                  <a:cubicBezTo>
                    <a:pt x="17" y="341"/>
                    <a:pt x="17" y="341"/>
                    <a:pt x="17" y="341"/>
                  </a:cubicBezTo>
                  <a:lnTo>
                    <a:pt x="16" y="341"/>
                  </a:lnTo>
                  <a:close/>
                  <a:moveTo>
                    <a:pt x="25" y="352"/>
                  </a:moveTo>
                  <a:cubicBezTo>
                    <a:pt x="29" y="357"/>
                    <a:pt x="29" y="357"/>
                    <a:pt x="29" y="357"/>
                  </a:cubicBezTo>
                  <a:cubicBezTo>
                    <a:pt x="33" y="355"/>
                    <a:pt x="33" y="355"/>
                    <a:pt x="33" y="355"/>
                  </a:cubicBezTo>
                  <a:cubicBezTo>
                    <a:pt x="27" y="350"/>
                    <a:pt x="27" y="350"/>
                    <a:pt x="27" y="350"/>
                  </a:cubicBezTo>
                  <a:lnTo>
                    <a:pt x="25" y="352"/>
                  </a:lnTo>
                  <a:close/>
                  <a:moveTo>
                    <a:pt x="28" y="310"/>
                  </a:moveTo>
                  <a:cubicBezTo>
                    <a:pt x="32" y="308"/>
                    <a:pt x="32" y="308"/>
                    <a:pt x="32" y="308"/>
                  </a:cubicBezTo>
                  <a:cubicBezTo>
                    <a:pt x="34" y="297"/>
                    <a:pt x="34" y="297"/>
                    <a:pt x="34" y="297"/>
                  </a:cubicBezTo>
                  <a:cubicBezTo>
                    <a:pt x="33" y="296"/>
                    <a:pt x="33" y="296"/>
                    <a:pt x="33" y="296"/>
                  </a:cubicBezTo>
                  <a:cubicBezTo>
                    <a:pt x="29" y="301"/>
                    <a:pt x="29" y="301"/>
                    <a:pt x="29" y="301"/>
                  </a:cubicBezTo>
                  <a:cubicBezTo>
                    <a:pt x="29" y="301"/>
                    <a:pt x="28" y="301"/>
                    <a:pt x="26" y="302"/>
                  </a:cubicBezTo>
                  <a:cubicBezTo>
                    <a:pt x="24" y="302"/>
                    <a:pt x="24" y="304"/>
                    <a:pt x="24" y="304"/>
                  </a:cubicBezTo>
                  <a:lnTo>
                    <a:pt x="28" y="310"/>
                  </a:lnTo>
                  <a:close/>
                  <a:moveTo>
                    <a:pt x="7" y="280"/>
                  </a:moveTo>
                  <a:cubicBezTo>
                    <a:pt x="10" y="283"/>
                    <a:pt x="10" y="283"/>
                    <a:pt x="10" y="283"/>
                  </a:cubicBezTo>
                  <a:cubicBezTo>
                    <a:pt x="9" y="278"/>
                    <a:pt x="9" y="278"/>
                    <a:pt x="9" y="278"/>
                  </a:cubicBezTo>
                  <a:lnTo>
                    <a:pt x="7" y="280"/>
                  </a:lnTo>
                  <a:close/>
                  <a:moveTo>
                    <a:pt x="10" y="329"/>
                  </a:moveTo>
                  <a:cubicBezTo>
                    <a:pt x="11" y="331"/>
                    <a:pt x="11" y="331"/>
                    <a:pt x="11" y="331"/>
                  </a:cubicBezTo>
                  <a:cubicBezTo>
                    <a:pt x="12" y="331"/>
                    <a:pt x="12" y="331"/>
                    <a:pt x="12" y="331"/>
                  </a:cubicBezTo>
                  <a:cubicBezTo>
                    <a:pt x="14" y="334"/>
                    <a:pt x="14" y="334"/>
                    <a:pt x="14" y="334"/>
                  </a:cubicBezTo>
                  <a:cubicBezTo>
                    <a:pt x="12" y="336"/>
                    <a:pt x="12" y="336"/>
                    <a:pt x="12" y="336"/>
                  </a:cubicBezTo>
                  <a:cubicBezTo>
                    <a:pt x="15" y="337"/>
                    <a:pt x="15" y="337"/>
                    <a:pt x="15" y="337"/>
                  </a:cubicBezTo>
                  <a:cubicBezTo>
                    <a:pt x="16" y="333"/>
                    <a:pt x="16" y="333"/>
                    <a:pt x="16" y="333"/>
                  </a:cubicBezTo>
                  <a:cubicBezTo>
                    <a:pt x="12" y="328"/>
                    <a:pt x="12" y="328"/>
                    <a:pt x="12" y="328"/>
                  </a:cubicBezTo>
                  <a:lnTo>
                    <a:pt x="10" y="329"/>
                  </a:lnTo>
                  <a:close/>
                  <a:moveTo>
                    <a:pt x="9" y="290"/>
                  </a:moveTo>
                  <a:cubicBezTo>
                    <a:pt x="8" y="290"/>
                    <a:pt x="8" y="290"/>
                    <a:pt x="8" y="290"/>
                  </a:cubicBezTo>
                  <a:cubicBezTo>
                    <a:pt x="8" y="290"/>
                    <a:pt x="10" y="294"/>
                    <a:pt x="11" y="295"/>
                  </a:cubicBezTo>
                  <a:cubicBezTo>
                    <a:pt x="12" y="296"/>
                    <a:pt x="14" y="298"/>
                    <a:pt x="14" y="298"/>
                  </a:cubicBezTo>
                  <a:cubicBezTo>
                    <a:pt x="14" y="298"/>
                    <a:pt x="15" y="296"/>
                    <a:pt x="13" y="294"/>
                  </a:cubicBezTo>
                  <a:cubicBezTo>
                    <a:pt x="12" y="292"/>
                    <a:pt x="9" y="290"/>
                    <a:pt x="9" y="290"/>
                  </a:cubicBezTo>
                  <a:close/>
                  <a:moveTo>
                    <a:pt x="13" y="340"/>
                  </a:moveTo>
                  <a:cubicBezTo>
                    <a:pt x="11" y="337"/>
                    <a:pt x="11" y="337"/>
                    <a:pt x="11" y="337"/>
                  </a:cubicBezTo>
                  <a:cubicBezTo>
                    <a:pt x="8" y="340"/>
                    <a:pt x="8" y="340"/>
                    <a:pt x="8" y="340"/>
                  </a:cubicBezTo>
                  <a:cubicBezTo>
                    <a:pt x="9" y="342"/>
                    <a:pt x="9" y="342"/>
                    <a:pt x="9" y="342"/>
                  </a:cubicBezTo>
                  <a:lnTo>
                    <a:pt x="13" y="340"/>
                  </a:lnTo>
                  <a:close/>
                  <a:moveTo>
                    <a:pt x="9" y="324"/>
                  </a:moveTo>
                  <a:cubicBezTo>
                    <a:pt x="11" y="325"/>
                    <a:pt x="13" y="325"/>
                    <a:pt x="13" y="325"/>
                  </a:cubicBezTo>
                  <a:cubicBezTo>
                    <a:pt x="11" y="320"/>
                    <a:pt x="11" y="320"/>
                    <a:pt x="11" y="320"/>
                  </a:cubicBezTo>
                  <a:cubicBezTo>
                    <a:pt x="13" y="318"/>
                    <a:pt x="13" y="318"/>
                    <a:pt x="13" y="318"/>
                  </a:cubicBezTo>
                  <a:cubicBezTo>
                    <a:pt x="10" y="310"/>
                    <a:pt x="10" y="310"/>
                    <a:pt x="10" y="310"/>
                  </a:cubicBezTo>
                  <a:cubicBezTo>
                    <a:pt x="9" y="313"/>
                    <a:pt x="9" y="313"/>
                    <a:pt x="9" y="313"/>
                  </a:cubicBezTo>
                  <a:cubicBezTo>
                    <a:pt x="11" y="317"/>
                    <a:pt x="11" y="317"/>
                    <a:pt x="11" y="317"/>
                  </a:cubicBezTo>
                  <a:cubicBezTo>
                    <a:pt x="7" y="318"/>
                    <a:pt x="7" y="318"/>
                    <a:pt x="7" y="318"/>
                  </a:cubicBezTo>
                  <a:cubicBezTo>
                    <a:pt x="7" y="318"/>
                    <a:pt x="7" y="322"/>
                    <a:pt x="9" y="324"/>
                  </a:cubicBezTo>
                  <a:close/>
                  <a:moveTo>
                    <a:pt x="7" y="286"/>
                  </a:moveTo>
                  <a:cubicBezTo>
                    <a:pt x="11" y="289"/>
                    <a:pt x="11" y="289"/>
                    <a:pt x="11" y="289"/>
                  </a:cubicBezTo>
                  <a:cubicBezTo>
                    <a:pt x="9" y="284"/>
                    <a:pt x="9" y="284"/>
                    <a:pt x="9" y="284"/>
                  </a:cubicBezTo>
                  <a:lnTo>
                    <a:pt x="7" y="286"/>
                  </a:lnTo>
                  <a:close/>
                  <a:moveTo>
                    <a:pt x="11" y="301"/>
                  </a:moveTo>
                  <a:cubicBezTo>
                    <a:pt x="12" y="301"/>
                    <a:pt x="16" y="303"/>
                    <a:pt x="16" y="303"/>
                  </a:cubicBezTo>
                  <a:cubicBezTo>
                    <a:pt x="16" y="301"/>
                    <a:pt x="16" y="301"/>
                    <a:pt x="16" y="301"/>
                  </a:cubicBezTo>
                  <a:cubicBezTo>
                    <a:pt x="16" y="301"/>
                    <a:pt x="11" y="298"/>
                    <a:pt x="10" y="298"/>
                  </a:cubicBezTo>
                  <a:cubicBezTo>
                    <a:pt x="9" y="298"/>
                    <a:pt x="10" y="300"/>
                    <a:pt x="11" y="301"/>
                  </a:cubicBez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60" name="Germany" descr="© INSCALE GmbH, 05.05.2010&#10;http://www.presentationload.com/">
              <a:extLst>
                <a:ext uri="{FF2B5EF4-FFF2-40B4-BE49-F238E27FC236}">
                  <a16:creationId xmlns:a16="http://schemas.microsoft.com/office/drawing/2014/main" id="{40C12676-9E84-4E04-ABD1-C4726A5254F2}"/>
                </a:ext>
              </a:extLst>
            </p:cNvPr>
            <p:cNvSpPr>
              <a:spLocks noEditPoints="1"/>
            </p:cNvSpPr>
            <p:nvPr/>
          </p:nvSpPr>
          <p:spPr bwMode="gray">
            <a:xfrm>
              <a:off x="4511541" y="3435527"/>
              <a:ext cx="1062836" cy="1433706"/>
            </a:xfrm>
            <a:custGeom>
              <a:avLst/>
              <a:gdLst/>
              <a:ahLst/>
              <a:cxnLst>
                <a:cxn ang="0">
                  <a:pos x="296" y="88"/>
                </a:cxn>
                <a:cxn ang="0">
                  <a:pos x="316" y="94"/>
                </a:cxn>
                <a:cxn ang="0">
                  <a:pos x="301" y="195"/>
                </a:cxn>
                <a:cxn ang="0">
                  <a:pos x="291" y="184"/>
                </a:cxn>
                <a:cxn ang="0">
                  <a:pos x="772" y="96"/>
                </a:cxn>
                <a:cxn ang="0">
                  <a:pos x="777" y="96"/>
                </a:cxn>
                <a:cxn ang="0">
                  <a:pos x="793" y="138"/>
                </a:cxn>
                <a:cxn ang="0">
                  <a:pos x="821" y="130"/>
                </a:cxn>
                <a:cxn ang="0">
                  <a:pos x="775" y="70"/>
                </a:cxn>
                <a:cxn ang="0">
                  <a:pos x="783" y="91"/>
                </a:cxn>
                <a:cxn ang="0">
                  <a:pos x="847" y="179"/>
                </a:cxn>
                <a:cxn ang="0">
                  <a:pos x="834" y="171"/>
                </a:cxn>
                <a:cxn ang="0">
                  <a:pos x="596" y="180"/>
                </a:cxn>
                <a:cxn ang="0">
                  <a:pos x="550" y="109"/>
                </a:cxn>
                <a:cxn ang="0">
                  <a:pos x="749" y="104"/>
                </a:cxn>
                <a:cxn ang="0">
                  <a:pos x="146" y="231"/>
                </a:cxn>
                <a:cxn ang="0">
                  <a:pos x="210" y="221"/>
                </a:cxn>
                <a:cxn ang="0">
                  <a:pos x="972" y="618"/>
                </a:cxn>
                <a:cxn ang="0">
                  <a:pos x="928" y="434"/>
                </a:cxn>
                <a:cxn ang="0">
                  <a:pos x="853" y="221"/>
                </a:cxn>
                <a:cxn ang="0">
                  <a:pos x="788" y="151"/>
                </a:cxn>
                <a:cxn ang="0">
                  <a:pos x="689" y="130"/>
                </a:cxn>
                <a:cxn ang="0">
                  <a:pos x="656" y="158"/>
                </a:cxn>
                <a:cxn ang="0">
                  <a:pos x="575" y="200"/>
                </a:cxn>
                <a:cxn ang="0">
                  <a:pos x="550" y="161"/>
                </a:cxn>
                <a:cxn ang="0">
                  <a:pos x="464" y="130"/>
                </a:cxn>
                <a:cxn ang="0">
                  <a:pos x="397" y="47"/>
                </a:cxn>
                <a:cxn ang="0">
                  <a:pos x="348" y="94"/>
                </a:cxn>
                <a:cxn ang="0">
                  <a:pos x="332" y="158"/>
                </a:cxn>
                <a:cxn ang="0">
                  <a:pos x="384" y="221"/>
                </a:cxn>
                <a:cxn ang="0">
                  <a:pos x="272" y="255"/>
                </a:cxn>
                <a:cxn ang="0">
                  <a:pos x="174" y="231"/>
                </a:cxn>
                <a:cxn ang="0">
                  <a:pos x="148" y="374"/>
                </a:cxn>
                <a:cxn ang="0">
                  <a:pos x="102" y="532"/>
                </a:cxn>
                <a:cxn ang="0">
                  <a:pos x="37" y="590"/>
                </a:cxn>
                <a:cxn ang="0">
                  <a:pos x="24" y="709"/>
                </a:cxn>
                <a:cxn ang="0">
                  <a:pos x="21" y="841"/>
                </a:cxn>
                <a:cxn ang="0">
                  <a:pos x="76" y="992"/>
                </a:cxn>
                <a:cxn ang="0">
                  <a:pos x="153" y="1005"/>
                </a:cxn>
                <a:cxn ang="0">
                  <a:pos x="195" y="1104"/>
                </a:cxn>
                <a:cxn ang="0">
                  <a:pos x="213" y="1285"/>
                </a:cxn>
                <a:cxn ang="0">
                  <a:pos x="283" y="1249"/>
                </a:cxn>
                <a:cxn ang="0">
                  <a:pos x="417" y="1285"/>
                </a:cxn>
                <a:cxn ang="0">
                  <a:pos x="503" y="1291"/>
                </a:cxn>
                <a:cxn ang="0">
                  <a:pos x="599" y="1306"/>
                </a:cxn>
                <a:cxn ang="0">
                  <a:pos x="762" y="1267"/>
                </a:cxn>
                <a:cxn ang="0">
                  <a:pos x="757" y="1189"/>
                </a:cxn>
                <a:cxn ang="0">
                  <a:pos x="824" y="1031"/>
                </a:cxn>
                <a:cxn ang="0">
                  <a:pos x="720" y="880"/>
                </a:cxn>
                <a:cxn ang="0">
                  <a:pos x="736" y="800"/>
                </a:cxn>
                <a:cxn ang="0">
                  <a:pos x="902" y="712"/>
                </a:cxn>
                <a:cxn ang="0">
                  <a:pos x="967" y="704"/>
                </a:cxn>
                <a:cxn ang="0">
                  <a:pos x="138" y="234"/>
                </a:cxn>
                <a:cxn ang="0">
                  <a:pos x="239" y="216"/>
                </a:cxn>
                <a:cxn ang="0">
                  <a:pos x="278" y="68"/>
                </a:cxn>
                <a:cxn ang="0">
                  <a:pos x="280" y="49"/>
                </a:cxn>
                <a:cxn ang="0">
                  <a:pos x="291" y="26"/>
                </a:cxn>
                <a:cxn ang="0">
                  <a:pos x="296" y="0"/>
                </a:cxn>
                <a:cxn ang="0">
                  <a:pos x="265" y="229"/>
                </a:cxn>
                <a:cxn ang="0">
                  <a:pos x="241" y="151"/>
                </a:cxn>
              </a:cxnLst>
              <a:rect l="0" t="0" r="r" b="b"/>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grpFill/>
            <a:ln w="3175" cap="flat"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61" name="Serbia" descr="© INSCALE GmbH, 05.05.2010&#10;http://www.presentationload.com/">
              <a:extLst>
                <a:ext uri="{FF2B5EF4-FFF2-40B4-BE49-F238E27FC236}">
                  <a16:creationId xmlns:a16="http://schemas.microsoft.com/office/drawing/2014/main" id="{44140F88-2E78-43B2-A6E0-81AFBF5A4D00}"/>
                </a:ext>
              </a:extLst>
            </p:cNvPr>
            <p:cNvSpPr>
              <a:spLocks/>
            </p:cNvSpPr>
            <p:nvPr/>
          </p:nvSpPr>
          <p:spPr bwMode="gray">
            <a:xfrm>
              <a:off x="6115429" y="5002492"/>
              <a:ext cx="608482" cy="682336"/>
            </a:xfrm>
            <a:custGeom>
              <a:avLst/>
              <a:gdLst/>
              <a:ahLst/>
              <a:cxnLst>
                <a:cxn ang="0">
                  <a:pos x="137" y="108"/>
                </a:cxn>
                <a:cxn ang="0">
                  <a:pos x="136" y="89"/>
                </a:cxn>
                <a:cxn ang="0">
                  <a:pos x="134" y="77"/>
                </a:cxn>
                <a:cxn ang="0">
                  <a:pos x="135" y="65"/>
                </a:cxn>
                <a:cxn ang="0">
                  <a:pos x="128" y="58"/>
                </a:cxn>
                <a:cxn ang="0">
                  <a:pos x="105" y="65"/>
                </a:cxn>
                <a:cxn ang="0">
                  <a:pos x="96" y="56"/>
                </a:cxn>
                <a:cxn ang="0">
                  <a:pos x="94" y="41"/>
                </a:cxn>
                <a:cxn ang="0">
                  <a:pos x="77" y="38"/>
                </a:cxn>
                <a:cxn ang="0">
                  <a:pos x="65" y="24"/>
                </a:cxn>
                <a:cxn ang="0">
                  <a:pos x="57" y="11"/>
                </a:cxn>
                <a:cxn ang="0">
                  <a:pos x="50" y="9"/>
                </a:cxn>
                <a:cxn ang="0">
                  <a:pos x="31" y="5"/>
                </a:cxn>
                <a:cxn ang="0">
                  <a:pos x="11" y="14"/>
                </a:cxn>
                <a:cxn ang="0">
                  <a:pos x="0" y="19"/>
                </a:cxn>
                <a:cxn ang="0">
                  <a:pos x="8" y="33"/>
                </a:cxn>
                <a:cxn ang="0">
                  <a:pos x="14" y="48"/>
                </a:cxn>
                <a:cxn ang="0">
                  <a:pos x="14" y="50"/>
                </a:cxn>
                <a:cxn ang="0">
                  <a:pos x="24" y="64"/>
                </a:cxn>
                <a:cxn ang="0">
                  <a:pos x="15" y="82"/>
                </a:cxn>
                <a:cxn ang="0">
                  <a:pos x="24" y="92"/>
                </a:cxn>
                <a:cxn ang="0">
                  <a:pos x="21" y="106"/>
                </a:cxn>
                <a:cxn ang="0">
                  <a:pos x="24" y="124"/>
                </a:cxn>
                <a:cxn ang="0">
                  <a:pos x="31" y="132"/>
                </a:cxn>
                <a:cxn ang="0">
                  <a:pos x="47" y="143"/>
                </a:cxn>
                <a:cxn ang="0">
                  <a:pos x="64" y="155"/>
                </a:cxn>
                <a:cxn ang="0">
                  <a:pos x="65" y="158"/>
                </a:cxn>
                <a:cxn ang="0">
                  <a:pos x="73" y="154"/>
                </a:cxn>
                <a:cxn ang="0">
                  <a:pos x="77" y="145"/>
                </a:cxn>
                <a:cxn ang="0">
                  <a:pos x="78" y="138"/>
                </a:cxn>
                <a:cxn ang="0">
                  <a:pos x="83" y="134"/>
                </a:cxn>
                <a:cxn ang="0">
                  <a:pos x="83" y="140"/>
                </a:cxn>
                <a:cxn ang="0">
                  <a:pos x="88" y="141"/>
                </a:cxn>
                <a:cxn ang="0">
                  <a:pos x="90" y="143"/>
                </a:cxn>
                <a:cxn ang="0">
                  <a:pos x="98" y="146"/>
                </a:cxn>
                <a:cxn ang="0">
                  <a:pos x="102" y="150"/>
                </a:cxn>
                <a:cxn ang="0">
                  <a:pos x="107" y="154"/>
                </a:cxn>
                <a:cxn ang="0">
                  <a:pos x="112" y="156"/>
                </a:cxn>
                <a:cxn ang="0">
                  <a:pos x="118" y="161"/>
                </a:cxn>
                <a:cxn ang="0">
                  <a:pos x="116" y="170"/>
                </a:cxn>
                <a:cxn ang="0">
                  <a:pos x="114" y="176"/>
                </a:cxn>
                <a:cxn ang="0">
                  <a:pos x="125" y="172"/>
                </a:cxn>
                <a:cxn ang="0">
                  <a:pos x="140" y="170"/>
                </a:cxn>
                <a:cxn ang="0">
                  <a:pos x="143" y="150"/>
                </a:cxn>
                <a:cxn ang="0">
                  <a:pos x="150" y="142"/>
                </a:cxn>
                <a:cxn ang="0">
                  <a:pos x="150" y="119"/>
                </a:cxn>
              </a:cxnLst>
              <a:rect l="0" t="0" r="r" b="b"/>
              <a:pathLst>
                <a:path w="158" h="177">
                  <a:moveTo>
                    <a:pt x="150" y="119"/>
                  </a:moveTo>
                  <a:cubicBezTo>
                    <a:pt x="148" y="117"/>
                    <a:pt x="139" y="115"/>
                    <a:pt x="139" y="115"/>
                  </a:cubicBezTo>
                  <a:cubicBezTo>
                    <a:pt x="137" y="108"/>
                    <a:pt x="137" y="108"/>
                    <a:pt x="137" y="108"/>
                  </a:cubicBezTo>
                  <a:cubicBezTo>
                    <a:pt x="131" y="102"/>
                    <a:pt x="131" y="102"/>
                    <a:pt x="131" y="102"/>
                  </a:cubicBezTo>
                  <a:cubicBezTo>
                    <a:pt x="132" y="91"/>
                    <a:pt x="132" y="91"/>
                    <a:pt x="132" y="91"/>
                  </a:cubicBezTo>
                  <a:cubicBezTo>
                    <a:pt x="132" y="91"/>
                    <a:pt x="135" y="90"/>
                    <a:pt x="136" y="89"/>
                  </a:cubicBezTo>
                  <a:cubicBezTo>
                    <a:pt x="137" y="87"/>
                    <a:pt x="137" y="83"/>
                    <a:pt x="137" y="83"/>
                  </a:cubicBezTo>
                  <a:cubicBezTo>
                    <a:pt x="137" y="83"/>
                    <a:pt x="140" y="80"/>
                    <a:pt x="139" y="77"/>
                  </a:cubicBezTo>
                  <a:cubicBezTo>
                    <a:pt x="138" y="74"/>
                    <a:pt x="134" y="77"/>
                    <a:pt x="134" y="77"/>
                  </a:cubicBezTo>
                  <a:cubicBezTo>
                    <a:pt x="132" y="69"/>
                    <a:pt x="132" y="69"/>
                    <a:pt x="132" y="69"/>
                  </a:cubicBezTo>
                  <a:cubicBezTo>
                    <a:pt x="134" y="69"/>
                    <a:pt x="134" y="69"/>
                    <a:pt x="134" y="69"/>
                  </a:cubicBezTo>
                  <a:cubicBezTo>
                    <a:pt x="135" y="65"/>
                    <a:pt x="135" y="65"/>
                    <a:pt x="135" y="65"/>
                  </a:cubicBezTo>
                  <a:cubicBezTo>
                    <a:pt x="138" y="66"/>
                    <a:pt x="138" y="66"/>
                    <a:pt x="138" y="66"/>
                  </a:cubicBezTo>
                  <a:cubicBezTo>
                    <a:pt x="139" y="63"/>
                    <a:pt x="139" y="63"/>
                    <a:pt x="139" y="63"/>
                  </a:cubicBezTo>
                  <a:cubicBezTo>
                    <a:pt x="139" y="63"/>
                    <a:pt x="135" y="60"/>
                    <a:pt x="128" y="58"/>
                  </a:cubicBezTo>
                  <a:cubicBezTo>
                    <a:pt x="123" y="58"/>
                    <a:pt x="122" y="71"/>
                    <a:pt x="119" y="71"/>
                  </a:cubicBezTo>
                  <a:cubicBezTo>
                    <a:pt x="116" y="72"/>
                    <a:pt x="116" y="65"/>
                    <a:pt x="113" y="64"/>
                  </a:cubicBezTo>
                  <a:cubicBezTo>
                    <a:pt x="111" y="62"/>
                    <a:pt x="108" y="67"/>
                    <a:pt x="105" y="65"/>
                  </a:cubicBezTo>
                  <a:cubicBezTo>
                    <a:pt x="102" y="65"/>
                    <a:pt x="100" y="61"/>
                    <a:pt x="99" y="60"/>
                  </a:cubicBezTo>
                  <a:cubicBezTo>
                    <a:pt x="97" y="60"/>
                    <a:pt x="90" y="58"/>
                    <a:pt x="90" y="58"/>
                  </a:cubicBezTo>
                  <a:cubicBezTo>
                    <a:pt x="96" y="56"/>
                    <a:pt x="96" y="56"/>
                    <a:pt x="96" y="56"/>
                  </a:cubicBezTo>
                  <a:cubicBezTo>
                    <a:pt x="97" y="53"/>
                    <a:pt x="97" y="53"/>
                    <a:pt x="97" y="53"/>
                  </a:cubicBezTo>
                  <a:cubicBezTo>
                    <a:pt x="90" y="52"/>
                    <a:pt x="90" y="52"/>
                    <a:pt x="90" y="52"/>
                  </a:cubicBezTo>
                  <a:cubicBezTo>
                    <a:pt x="90" y="52"/>
                    <a:pt x="94" y="46"/>
                    <a:pt x="94" y="41"/>
                  </a:cubicBezTo>
                  <a:cubicBezTo>
                    <a:pt x="93" y="35"/>
                    <a:pt x="84" y="39"/>
                    <a:pt x="84" y="39"/>
                  </a:cubicBezTo>
                  <a:cubicBezTo>
                    <a:pt x="81" y="36"/>
                    <a:pt x="81" y="36"/>
                    <a:pt x="81" y="36"/>
                  </a:cubicBezTo>
                  <a:cubicBezTo>
                    <a:pt x="77" y="38"/>
                    <a:pt x="77" y="38"/>
                    <a:pt x="77" y="38"/>
                  </a:cubicBezTo>
                  <a:cubicBezTo>
                    <a:pt x="66" y="30"/>
                    <a:pt x="66" y="30"/>
                    <a:pt x="66" y="30"/>
                  </a:cubicBezTo>
                  <a:cubicBezTo>
                    <a:pt x="69" y="27"/>
                    <a:pt x="69" y="27"/>
                    <a:pt x="69" y="27"/>
                  </a:cubicBezTo>
                  <a:cubicBezTo>
                    <a:pt x="65" y="24"/>
                    <a:pt x="65" y="24"/>
                    <a:pt x="65" y="24"/>
                  </a:cubicBezTo>
                  <a:cubicBezTo>
                    <a:pt x="67" y="16"/>
                    <a:pt x="67" y="16"/>
                    <a:pt x="67" y="16"/>
                  </a:cubicBezTo>
                  <a:cubicBezTo>
                    <a:pt x="67" y="16"/>
                    <a:pt x="63" y="19"/>
                    <a:pt x="61" y="19"/>
                  </a:cubicBezTo>
                  <a:cubicBezTo>
                    <a:pt x="58" y="19"/>
                    <a:pt x="57" y="11"/>
                    <a:pt x="57" y="11"/>
                  </a:cubicBezTo>
                  <a:cubicBezTo>
                    <a:pt x="55" y="11"/>
                    <a:pt x="55" y="11"/>
                    <a:pt x="55" y="11"/>
                  </a:cubicBezTo>
                  <a:cubicBezTo>
                    <a:pt x="53" y="8"/>
                    <a:pt x="53" y="8"/>
                    <a:pt x="53" y="8"/>
                  </a:cubicBezTo>
                  <a:cubicBezTo>
                    <a:pt x="50" y="9"/>
                    <a:pt x="50" y="9"/>
                    <a:pt x="50" y="9"/>
                  </a:cubicBezTo>
                  <a:cubicBezTo>
                    <a:pt x="45" y="1"/>
                    <a:pt x="45" y="1"/>
                    <a:pt x="45" y="1"/>
                  </a:cubicBezTo>
                  <a:cubicBezTo>
                    <a:pt x="39" y="1"/>
                    <a:pt x="39" y="1"/>
                    <a:pt x="39" y="1"/>
                  </a:cubicBezTo>
                  <a:cubicBezTo>
                    <a:pt x="32" y="0"/>
                    <a:pt x="31" y="5"/>
                    <a:pt x="31" y="5"/>
                  </a:cubicBezTo>
                  <a:cubicBezTo>
                    <a:pt x="31" y="5"/>
                    <a:pt x="28" y="3"/>
                    <a:pt x="26" y="3"/>
                  </a:cubicBezTo>
                  <a:cubicBezTo>
                    <a:pt x="24" y="3"/>
                    <a:pt x="21" y="6"/>
                    <a:pt x="19" y="8"/>
                  </a:cubicBezTo>
                  <a:cubicBezTo>
                    <a:pt x="17" y="11"/>
                    <a:pt x="11" y="14"/>
                    <a:pt x="11" y="14"/>
                  </a:cubicBezTo>
                  <a:cubicBezTo>
                    <a:pt x="7" y="13"/>
                    <a:pt x="7" y="13"/>
                    <a:pt x="7" y="13"/>
                  </a:cubicBezTo>
                  <a:cubicBezTo>
                    <a:pt x="6" y="16"/>
                    <a:pt x="6" y="16"/>
                    <a:pt x="6" y="16"/>
                  </a:cubicBezTo>
                  <a:cubicBezTo>
                    <a:pt x="0" y="19"/>
                    <a:pt x="0" y="19"/>
                    <a:pt x="0" y="19"/>
                  </a:cubicBezTo>
                  <a:cubicBezTo>
                    <a:pt x="2" y="21"/>
                    <a:pt x="4" y="24"/>
                    <a:pt x="4" y="24"/>
                  </a:cubicBezTo>
                  <a:cubicBezTo>
                    <a:pt x="4" y="28"/>
                    <a:pt x="0" y="32"/>
                    <a:pt x="2" y="33"/>
                  </a:cubicBezTo>
                  <a:cubicBezTo>
                    <a:pt x="5" y="37"/>
                    <a:pt x="5" y="33"/>
                    <a:pt x="8" y="33"/>
                  </a:cubicBezTo>
                  <a:cubicBezTo>
                    <a:pt x="12" y="33"/>
                    <a:pt x="11" y="37"/>
                    <a:pt x="6" y="39"/>
                  </a:cubicBezTo>
                  <a:cubicBezTo>
                    <a:pt x="2" y="40"/>
                    <a:pt x="6" y="43"/>
                    <a:pt x="6" y="43"/>
                  </a:cubicBezTo>
                  <a:cubicBezTo>
                    <a:pt x="14" y="48"/>
                    <a:pt x="14" y="48"/>
                    <a:pt x="14" y="48"/>
                  </a:cubicBezTo>
                  <a:cubicBezTo>
                    <a:pt x="22" y="48"/>
                    <a:pt x="22" y="48"/>
                    <a:pt x="22" y="48"/>
                  </a:cubicBezTo>
                  <a:cubicBezTo>
                    <a:pt x="22" y="50"/>
                    <a:pt x="22" y="50"/>
                    <a:pt x="22" y="50"/>
                  </a:cubicBezTo>
                  <a:cubicBezTo>
                    <a:pt x="14" y="50"/>
                    <a:pt x="14" y="50"/>
                    <a:pt x="14" y="50"/>
                  </a:cubicBezTo>
                  <a:cubicBezTo>
                    <a:pt x="11" y="54"/>
                    <a:pt x="11" y="54"/>
                    <a:pt x="11" y="54"/>
                  </a:cubicBezTo>
                  <a:cubicBezTo>
                    <a:pt x="13" y="62"/>
                    <a:pt x="13" y="62"/>
                    <a:pt x="13" y="62"/>
                  </a:cubicBezTo>
                  <a:cubicBezTo>
                    <a:pt x="24" y="64"/>
                    <a:pt x="24" y="64"/>
                    <a:pt x="24" y="64"/>
                  </a:cubicBezTo>
                  <a:cubicBezTo>
                    <a:pt x="21" y="66"/>
                    <a:pt x="21" y="66"/>
                    <a:pt x="21" y="66"/>
                  </a:cubicBezTo>
                  <a:cubicBezTo>
                    <a:pt x="21" y="66"/>
                    <a:pt x="21" y="73"/>
                    <a:pt x="19" y="75"/>
                  </a:cubicBezTo>
                  <a:cubicBezTo>
                    <a:pt x="18" y="78"/>
                    <a:pt x="15" y="82"/>
                    <a:pt x="15" y="82"/>
                  </a:cubicBezTo>
                  <a:cubicBezTo>
                    <a:pt x="16" y="85"/>
                    <a:pt x="16" y="85"/>
                    <a:pt x="16" y="85"/>
                  </a:cubicBezTo>
                  <a:cubicBezTo>
                    <a:pt x="16" y="85"/>
                    <a:pt x="13" y="90"/>
                    <a:pt x="15" y="91"/>
                  </a:cubicBezTo>
                  <a:cubicBezTo>
                    <a:pt x="18" y="92"/>
                    <a:pt x="24" y="92"/>
                    <a:pt x="24" y="92"/>
                  </a:cubicBezTo>
                  <a:cubicBezTo>
                    <a:pt x="34" y="101"/>
                    <a:pt x="34" y="101"/>
                    <a:pt x="34" y="101"/>
                  </a:cubicBezTo>
                  <a:cubicBezTo>
                    <a:pt x="34" y="101"/>
                    <a:pt x="34" y="106"/>
                    <a:pt x="31" y="106"/>
                  </a:cubicBezTo>
                  <a:cubicBezTo>
                    <a:pt x="27" y="106"/>
                    <a:pt x="21" y="106"/>
                    <a:pt x="21" y="106"/>
                  </a:cubicBezTo>
                  <a:cubicBezTo>
                    <a:pt x="27" y="114"/>
                    <a:pt x="27" y="114"/>
                    <a:pt x="27" y="114"/>
                  </a:cubicBezTo>
                  <a:cubicBezTo>
                    <a:pt x="27" y="114"/>
                    <a:pt x="37" y="122"/>
                    <a:pt x="32" y="124"/>
                  </a:cubicBezTo>
                  <a:cubicBezTo>
                    <a:pt x="28" y="128"/>
                    <a:pt x="24" y="124"/>
                    <a:pt x="24" y="124"/>
                  </a:cubicBezTo>
                  <a:cubicBezTo>
                    <a:pt x="24" y="125"/>
                    <a:pt x="24" y="125"/>
                    <a:pt x="24" y="125"/>
                  </a:cubicBezTo>
                  <a:cubicBezTo>
                    <a:pt x="26" y="129"/>
                    <a:pt x="26" y="129"/>
                    <a:pt x="26" y="129"/>
                  </a:cubicBezTo>
                  <a:cubicBezTo>
                    <a:pt x="31" y="132"/>
                    <a:pt x="31" y="132"/>
                    <a:pt x="31" y="132"/>
                  </a:cubicBezTo>
                  <a:cubicBezTo>
                    <a:pt x="37" y="136"/>
                    <a:pt x="37" y="136"/>
                    <a:pt x="37" y="136"/>
                  </a:cubicBezTo>
                  <a:cubicBezTo>
                    <a:pt x="43" y="141"/>
                    <a:pt x="43" y="141"/>
                    <a:pt x="43" y="141"/>
                  </a:cubicBezTo>
                  <a:cubicBezTo>
                    <a:pt x="47" y="143"/>
                    <a:pt x="47" y="143"/>
                    <a:pt x="47" y="143"/>
                  </a:cubicBezTo>
                  <a:cubicBezTo>
                    <a:pt x="60" y="149"/>
                    <a:pt x="60" y="149"/>
                    <a:pt x="60" y="149"/>
                  </a:cubicBezTo>
                  <a:cubicBezTo>
                    <a:pt x="64" y="150"/>
                    <a:pt x="64" y="150"/>
                    <a:pt x="64" y="150"/>
                  </a:cubicBezTo>
                  <a:cubicBezTo>
                    <a:pt x="64" y="155"/>
                    <a:pt x="64" y="155"/>
                    <a:pt x="64" y="155"/>
                  </a:cubicBezTo>
                  <a:cubicBezTo>
                    <a:pt x="61" y="156"/>
                    <a:pt x="61" y="156"/>
                    <a:pt x="61" y="156"/>
                  </a:cubicBezTo>
                  <a:cubicBezTo>
                    <a:pt x="61" y="157"/>
                    <a:pt x="61" y="157"/>
                    <a:pt x="61" y="158"/>
                  </a:cubicBezTo>
                  <a:cubicBezTo>
                    <a:pt x="65" y="158"/>
                    <a:pt x="65" y="158"/>
                    <a:pt x="65" y="158"/>
                  </a:cubicBezTo>
                  <a:cubicBezTo>
                    <a:pt x="69" y="158"/>
                    <a:pt x="69" y="158"/>
                    <a:pt x="69" y="158"/>
                  </a:cubicBezTo>
                  <a:cubicBezTo>
                    <a:pt x="69" y="158"/>
                    <a:pt x="71" y="157"/>
                    <a:pt x="71" y="157"/>
                  </a:cubicBezTo>
                  <a:cubicBezTo>
                    <a:pt x="72" y="156"/>
                    <a:pt x="72" y="155"/>
                    <a:pt x="73" y="154"/>
                  </a:cubicBezTo>
                  <a:cubicBezTo>
                    <a:pt x="73" y="154"/>
                    <a:pt x="72" y="153"/>
                    <a:pt x="73" y="152"/>
                  </a:cubicBezTo>
                  <a:cubicBezTo>
                    <a:pt x="74" y="151"/>
                    <a:pt x="76" y="149"/>
                    <a:pt x="76" y="149"/>
                  </a:cubicBezTo>
                  <a:cubicBezTo>
                    <a:pt x="76" y="149"/>
                    <a:pt x="77" y="145"/>
                    <a:pt x="77" y="145"/>
                  </a:cubicBezTo>
                  <a:cubicBezTo>
                    <a:pt x="76" y="144"/>
                    <a:pt x="76" y="143"/>
                    <a:pt x="75" y="143"/>
                  </a:cubicBezTo>
                  <a:cubicBezTo>
                    <a:pt x="75" y="142"/>
                    <a:pt x="76" y="139"/>
                    <a:pt x="76" y="139"/>
                  </a:cubicBezTo>
                  <a:cubicBezTo>
                    <a:pt x="76" y="139"/>
                    <a:pt x="77" y="138"/>
                    <a:pt x="78" y="138"/>
                  </a:cubicBezTo>
                  <a:cubicBezTo>
                    <a:pt x="79" y="137"/>
                    <a:pt x="80" y="138"/>
                    <a:pt x="81" y="138"/>
                  </a:cubicBezTo>
                  <a:cubicBezTo>
                    <a:pt x="81" y="138"/>
                    <a:pt x="82" y="135"/>
                    <a:pt x="82" y="135"/>
                  </a:cubicBezTo>
                  <a:cubicBezTo>
                    <a:pt x="82" y="136"/>
                    <a:pt x="82" y="134"/>
                    <a:pt x="83" y="134"/>
                  </a:cubicBezTo>
                  <a:cubicBezTo>
                    <a:pt x="84" y="134"/>
                    <a:pt x="84" y="136"/>
                    <a:pt x="84" y="136"/>
                  </a:cubicBezTo>
                  <a:cubicBezTo>
                    <a:pt x="84" y="136"/>
                    <a:pt x="85" y="137"/>
                    <a:pt x="85" y="138"/>
                  </a:cubicBezTo>
                  <a:cubicBezTo>
                    <a:pt x="84" y="139"/>
                    <a:pt x="83" y="140"/>
                    <a:pt x="83" y="140"/>
                  </a:cubicBezTo>
                  <a:cubicBezTo>
                    <a:pt x="83" y="140"/>
                    <a:pt x="84" y="141"/>
                    <a:pt x="84" y="141"/>
                  </a:cubicBezTo>
                  <a:cubicBezTo>
                    <a:pt x="85" y="141"/>
                    <a:pt x="85" y="141"/>
                    <a:pt x="85" y="141"/>
                  </a:cubicBezTo>
                  <a:cubicBezTo>
                    <a:pt x="88" y="141"/>
                    <a:pt x="88" y="141"/>
                    <a:pt x="88" y="141"/>
                  </a:cubicBezTo>
                  <a:cubicBezTo>
                    <a:pt x="88" y="141"/>
                    <a:pt x="88" y="142"/>
                    <a:pt x="88" y="142"/>
                  </a:cubicBezTo>
                  <a:cubicBezTo>
                    <a:pt x="89" y="142"/>
                    <a:pt x="89" y="142"/>
                    <a:pt x="90" y="143"/>
                  </a:cubicBezTo>
                  <a:cubicBezTo>
                    <a:pt x="90" y="143"/>
                    <a:pt x="90" y="143"/>
                    <a:pt x="90" y="143"/>
                  </a:cubicBezTo>
                  <a:cubicBezTo>
                    <a:pt x="91" y="144"/>
                    <a:pt x="93" y="143"/>
                    <a:pt x="94" y="143"/>
                  </a:cubicBezTo>
                  <a:cubicBezTo>
                    <a:pt x="95" y="143"/>
                    <a:pt x="95" y="145"/>
                    <a:pt x="95" y="145"/>
                  </a:cubicBezTo>
                  <a:cubicBezTo>
                    <a:pt x="95" y="145"/>
                    <a:pt x="97" y="145"/>
                    <a:pt x="98" y="146"/>
                  </a:cubicBezTo>
                  <a:cubicBezTo>
                    <a:pt x="98" y="146"/>
                    <a:pt x="98" y="149"/>
                    <a:pt x="98" y="149"/>
                  </a:cubicBezTo>
                  <a:cubicBezTo>
                    <a:pt x="98" y="149"/>
                    <a:pt x="99" y="150"/>
                    <a:pt x="100" y="150"/>
                  </a:cubicBezTo>
                  <a:cubicBezTo>
                    <a:pt x="101" y="150"/>
                    <a:pt x="102" y="150"/>
                    <a:pt x="102" y="150"/>
                  </a:cubicBezTo>
                  <a:cubicBezTo>
                    <a:pt x="102" y="150"/>
                    <a:pt x="103" y="152"/>
                    <a:pt x="103" y="152"/>
                  </a:cubicBezTo>
                  <a:cubicBezTo>
                    <a:pt x="105" y="153"/>
                    <a:pt x="105" y="153"/>
                    <a:pt x="105" y="153"/>
                  </a:cubicBezTo>
                  <a:cubicBezTo>
                    <a:pt x="107" y="154"/>
                    <a:pt x="107" y="154"/>
                    <a:pt x="107" y="154"/>
                  </a:cubicBezTo>
                  <a:cubicBezTo>
                    <a:pt x="110" y="155"/>
                    <a:pt x="110" y="155"/>
                    <a:pt x="110" y="155"/>
                  </a:cubicBezTo>
                  <a:cubicBezTo>
                    <a:pt x="111" y="155"/>
                    <a:pt x="111" y="155"/>
                    <a:pt x="111" y="155"/>
                  </a:cubicBezTo>
                  <a:cubicBezTo>
                    <a:pt x="112" y="156"/>
                    <a:pt x="112" y="156"/>
                    <a:pt x="112" y="156"/>
                  </a:cubicBezTo>
                  <a:cubicBezTo>
                    <a:pt x="114" y="157"/>
                    <a:pt x="114" y="157"/>
                    <a:pt x="114" y="157"/>
                  </a:cubicBezTo>
                  <a:cubicBezTo>
                    <a:pt x="114" y="157"/>
                    <a:pt x="116" y="157"/>
                    <a:pt x="117" y="158"/>
                  </a:cubicBezTo>
                  <a:cubicBezTo>
                    <a:pt x="117" y="158"/>
                    <a:pt x="118" y="161"/>
                    <a:pt x="118" y="161"/>
                  </a:cubicBezTo>
                  <a:cubicBezTo>
                    <a:pt x="118" y="161"/>
                    <a:pt x="119" y="163"/>
                    <a:pt x="119" y="163"/>
                  </a:cubicBezTo>
                  <a:cubicBezTo>
                    <a:pt x="119" y="164"/>
                    <a:pt x="118" y="166"/>
                    <a:pt x="118" y="166"/>
                  </a:cubicBezTo>
                  <a:cubicBezTo>
                    <a:pt x="116" y="170"/>
                    <a:pt x="116" y="170"/>
                    <a:pt x="116" y="170"/>
                  </a:cubicBezTo>
                  <a:cubicBezTo>
                    <a:pt x="116" y="170"/>
                    <a:pt x="115" y="172"/>
                    <a:pt x="115" y="172"/>
                  </a:cubicBezTo>
                  <a:cubicBezTo>
                    <a:pt x="115" y="173"/>
                    <a:pt x="114" y="174"/>
                    <a:pt x="114" y="174"/>
                  </a:cubicBezTo>
                  <a:cubicBezTo>
                    <a:pt x="114" y="174"/>
                    <a:pt x="114" y="175"/>
                    <a:pt x="114" y="176"/>
                  </a:cubicBezTo>
                  <a:cubicBezTo>
                    <a:pt x="114" y="176"/>
                    <a:pt x="113" y="176"/>
                    <a:pt x="112" y="177"/>
                  </a:cubicBezTo>
                  <a:cubicBezTo>
                    <a:pt x="114" y="177"/>
                    <a:pt x="115" y="177"/>
                    <a:pt x="116" y="177"/>
                  </a:cubicBezTo>
                  <a:cubicBezTo>
                    <a:pt x="120" y="177"/>
                    <a:pt x="125" y="172"/>
                    <a:pt x="125" y="172"/>
                  </a:cubicBezTo>
                  <a:cubicBezTo>
                    <a:pt x="132" y="173"/>
                    <a:pt x="132" y="173"/>
                    <a:pt x="132" y="173"/>
                  </a:cubicBezTo>
                  <a:cubicBezTo>
                    <a:pt x="137" y="168"/>
                    <a:pt x="137" y="168"/>
                    <a:pt x="137" y="168"/>
                  </a:cubicBezTo>
                  <a:cubicBezTo>
                    <a:pt x="140" y="170"/>
                    <a:pt x="140" y="170"/>
                    <a:pt x="140" y="170"/>
                  </a:cubicBezTo>
                  <a:cubicBezTo>
                    <a:pt x="146" y="162"/>
                    <a:pt x="146" y="162"/>
                    <a:pt x="146" y="162"/>
                  </a:cubicBezTo>
                  <a:cubicBezTo>
                    <a:pt x="140" y="156"/>
                    <a:pt x="140" y="156"/>
                    <a:pt x="140" y="156"/>
                  </a:cubicBezTo>
                  <a:cubicBezTo>
                    <a:pt x="143" y="150"/>
                    <a:pt x="143" y="150"/>
                    <a:pt x="143" y="150"/>
                  </a:cubicBezTo>
                  <a:cubicBezTo>
                    <a:pt x="139" y="148"/>
                    <a:pt x="139" y="148"/>
                    <a:pt x="139" y="148"/>
                  </a:cubicBezTo>
                  <a:cubicBezTo>
                    <a:pt x="139" y="148"/>
                    <a:pt x="139" y="146"/>
                    <a:pt x="142" y="144"/>
                  </a:cubicBezTo>
                  <a:cubicBezTo>
                    <a:pt x="145" y="141"/>
                    <a:pt x="148" y="143"/>
                    <a:pt x="150" y="142"/>
                  </a:cubicBezTo>
                  <a:cubicBezTo>
                    <a:pt x="151" y="141"/>
                    <a:pt x="152" y="139"/>
                    <a:pt x="152" y="139"/>
                  </a:cubicBezTo>
                  <a:cubicBezTo>
                    <a:pt x="158" y="128"/>
                    <a:pt x="158" y="128"/>
                    <a:pt x="158" y="128"/>
                  </a:cubicBezTo>
                  <a:cubicBezTo>
                    <a:pt x="158" y="128"/>
                    <a:pt x="155" y="121"/>
                    <a:pt x="150" y="119"/>
                  </a:cubicBezTo>
                  <a:close/>
                </a:path>
              </a:pathLst>
            </a:custGeom>
            <a:grpFill/>
            <a:ln w="3175" cap="rnd"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62" name="Kosovo" descr="© INSCALE GmbH, 05.05.2010&#10;http://www.presentationload.com/">
              <a:extLst>
                <a:ext uri="{FF2B5EF4-FFF2-40B4-BE49-F238E27FC236}">
                  <a16:creationId xmlns:a16="http://schemas.microsoft.com/office/drawing/2014/main" id="{71E8A1E0-519C-403C-872E-2F7D6268288C}"/>
                </a:ext>
              </a:extLst>
            </p:cNvPr>
            <p:cNvSpPr>
              <a:spLocks/>
            </p:cNvSpPr>
            <p:nvPr/>
          </p:nvSpPr>
          <p:spPr bwMode="gray">
            <a:xfrm>
              <a:off x="6312910" y="5517855"/>
              <a:ext cx="261696" cy="266513"/>
            </a:xfrm>
            <a:custGeom>
              <a:avLst/>
              <a:gdLst/>
              <a:ahLst/>
              <a:cxnLst>
                <a:cxn ang="0">
                  <a:pos x="63" y="40"/>
                </a:cxn>
                <a:cxn ang="0">
                  <a:pos x="65" y="36"/>
                </a:cxn>
                <a:cxn ang="0">
                  <a:pos x="68" y="29"/>
                </a:cxn>
                <a:cxn ang="0">
                  <a:pos x="66" y="24"/>
                </a:cxn>
                <a:cxn ang="0">
                  <a:pos x="61" y="22"/>
                </a:cxn>
                <a:cxn ang="0">
                  <a:pos x="59" y="21"/>
                </a:cxn>
                <a:cxn ang="0">
                  <a:pos x="54" y="19"/>
                </a:cxn>
                <a:cxn ang="0">
                  <a:pos x="51" y="16"/>
                </a:cxn>
                <a:cxn ang="0">
                  <a:pos x="47" y="15"/>
                </a:cxn>
                <a:cxn ang="0">
                  <a:pos x="44" y="11"/>
                </a:cxn>
                <a:cxn ang="0">
                  <a:pos x="39" y="9"/>
                </a:cxn>
                <a:cxn ang="0">
                  <a:pos x="37" y="8"/>
                </a:cxn>
                <a:cxn ang="0">
                  <a:pos x="34" y="7"/>
                </a:cxn>
                <a:cxn ang="0">
                  <a:pos x="32" y="6"/>
                </a:cxn>
                <a:cxn ang="0">
                  <a:pos x="33" y="2"/>
                </a:cxn>
                <a:cxn ang="0">
                  <a:pos x="31" y="1"/>
                </a:cxn>
                <a:cxn ang="0">
                  <a:pos x="27" y="4"/>
                </a:cxn>
                <a:cxn ang="0">
                  <a:pos x="24" y="9"/>
                </a:cxn>
                <a:cxn ang="0">
                  <a:pos x="25" y="15"/>
                </a:cxn>
                <a:cxn ang="0">
                  <a:pos x="22" y="20"/>
                </a:cxn>
                <a:cxn ang="0">
                  <a:pos x="18" y="24"/>
                </a:cxn>
                <a:cxn ang="0">
                  <a:pos x="10" y="24"/>
                </a:cxn>
                <a:cxn ang="0">
                  <a:pos x="6" y="25"/>
                </a:cxn>
                <a:cxn ang="0">
                  <a:pos x="0" y="27"/>
                </a:cxn>
                <a:cxn ang="0">
                  <a:pos x="5" y="37"/>
                </a:cxn>
                <a:cxn ang="0">
                  <a:pos x="12" y="38"/>
                </a:cxn>
                <a:cxn ang="0">
                  <a:pos x="26" y="48"/>
                </a:cxn>
                <a:cxn ang="0">
                  <a:pos x="29" y="69"/>
                </a:cxn>
                <a:cxn ang="0">
                  <a:pos x="35" y="55"/>
                </a:cxn>
                <a:cxn ang="0">
                  <a:pos x="46" y="47"/>
                </a:cxn>
                <a:cxn ang="0">
                  <a:pos x="58" y="43"/>
                </a:cxn>
                <a:cxn ang="0">
                  <a:pos x="63" y="42"/>
                </a:cxn>
              </a:cxnLst>
              <a:rect l="0" t="0" r="r" b="b"/>
              <a:pathLst>
                <a:path w="68" h="69">
                  <a:moveTo>
                    <a:pt x="63" y="42"/>
                  </a:moveTo>
                  <a:cubicBezTo>
                    <a:pt x="63" y="41"/>
                    <a:pt x="63" y="40"/>
                    <a:pt x="63" y="40"/>
                  </a:cubicBezTo>
                  <a:cubicBezTo>
                    <a:pt x="63" y="40"/>
                    <a:pt x="64" y="39"/>
                    <a:pt x="64" y="38"/>
                  </a:cubicBezTo>
                  <a:cubicBezTo>
                    <a:pt x="64" y="38"/>
                    <a:pt x="65" y="36"/>
                    <a:pt x="65" y="36"/>
                  </a:cubicBezTo>
                  <a:cubicBezTo>
                    <a:pt x="67" y="32"/>
                    <a:pt x="67" y="32"/>
                    <a:pt x="67" y="32"/>
                  </a:cubicBezTo>
                  <a:cubicBezTo>
                    <a:pt x="67" y="32"/>
                    <a:pt x="68" y="30"/>
                    <a:pt x="68" y="29"/>
                  </a:cubicBezTo>
                  <a:cubicBezTo>
                    <a:pt x="68" y="29"/>
                    <a:pt x="67" y="27"/>
                    <a:pt x="67" y="27"/>
                  </a:cubicBezTo>
                  <a:cubicBezTo>
                    <a:pt x="67" y="27"/>
                    <a:pt x="66" y="24"/>
                    <a:pt x="66" y="24"/>
                  </a:cubicBezTo>
                  <a:cubicBezTo>
                    <a:pt x="65" y="23"/>
                    <a:pt x="63" y="23"/>
                    <a:pt x="63" y="23"/>
                  </a:cubicBezTo>
                  <a:cubicBezTo>
                    <a:pt x="61" y="22"/>
                    <a:pt x="61" y="22"/>
                    <a:pt x="61" y="22"/>
                  </a:cubicBezTo>
                  <a:cubicBezTo>
                    <a:pt x="60" y="21"/>
                    <a:pt x="60" y="21"/>
                    <a:pt x="60" y="21"/>
                  </a:cubicBezTo>
                  <a:cubicBezTo>
                    <a:pt x="59" y="21"/>
                    <a:pt x="59" y="21"/>
                    <a:pt x="59" y="21"/>
                  </a:cubicBezTo>
                  <a:cubicBezTo>
                    <a:pt x="56" y="20"/>
                    <a:pt x="56" y="20"/>
                    <a:pt x="56" y="20"/>
                  </a:cubicBezTo>
                  <a:cubicBezTo>
                    <a:pt x="54" y="19"/>
                    <a:pt x="54" y="19"/>
                    <a:pt x="54" y="19"/>
                  </a:cubicBezTo>
                  <a:cubicBezTo>
                    <a:pt x="52" y="18"/>
                    <a:pt x="52" y="18"/>
                    <a:pt x="52" y="18"/>
                  </a:cubicBezTo>
                  <a:cubicBezTo>
                    <a:pt x="52" y="18"/>
                    <a:pt x="51" y="16"/>
                    <a:pt x="51" y="16"/>
                  </a:cubicBezTo>
                  <a:cubicBezTo>
                    <a:pt x="51" y="16"/>
                    <a:pt x="50" y="16"/>
                    <a:pt x="49" y="16"/>
                  </a:cubicBezTo>
                  <a:cubicBezTo>
                    <a:pt x="48" y="16"/>
                    <a:pt x="47" y="15"/>
                    <a:pt x="47" y="15"/>
                  </a:cubicBezTo>
                  <a:cubicBezTo>
                    <a:pt x="47" y="15"/>
                    <a:pt x="47" y="12"/>
                    <a:pt x="47" y="12"/>
                  </a:cubicBezTo>
                  <a:cubicBezTo>
                    <a:pt x="46" y="11"/>
                    <a:pt x="44" y="11"/>
                    <a:pt x="44" y="11"/>
                  </a:cubicBezTo>
                  <a:cubicBezTo>
                    <a:pt x="44" y="11"/>
                    <a:pt x="44" y="9"/>
                    <a:pt x="43" y="9"/>
                  </a:cubicBezTo>
                  <a:cubicBezTo>
                    <a:pt x="42" y="9"/>
                    <a:pt x="40" y="10"/>
                    <a:pt x="39" y="9"/>
                  </a:cubicBezTo>
                  <a:cubicBezTo>
                    <a:pt x="39" y="9"/>
                    <a:pt x="39" y="9"/>
                    <a:pt x="39" y="9"/>
                  </a:cubicBezTo>
                  <a:cubicBezTo>
                    <a:pt x="38" y="8"/>
                    <a:pt x="38" y="8"/>
                    <a:pt x="37" y="8"/>
                  </a:cubicBezTo>
                  <a:cubicBezTo>
                    <a:pt x="37" y="8"/>
                    <a:pt x="37" y="7"/>
                    <a:pt x="37" y="7"/>
                  </a:cubicBezTo>
                  <a:cubicBezTo>
                    <a:pt x="34" y="7"/>
                    <a:pt x="34" y="7"/>
                    <a:pt x="34" y="7"/>
                  </a:cubicBezTo>
                  <a:cubicBezTo>
                    <a:pt x="33" y="7"/>
                    <a:pt x="33" y="7"/>
                    <a:pt x="33" y="7"/>
                  </a:cubicBezTo>
                  <a:cubicBezTo>
                    <a:pt x="33" y="7"/>
                    <a:pt x="32" y="6"/>
                    <a:pt x="32" y="6"/>
                  </a:cubicBezTo>
                  <a:cubicBezTo>
                    <a:pt x="32" y="6"/>
                    <a:pt x="33" y="5"/>
                    <a:pt x="34" y="4"/>
                  </a:cubicBezTo>
                  <a:cubicBezTo>
                    <a:pt x="34" y="3"/>
                    <a:pt x="33" y="2"/>
                    <a:pt x="33" y="2"/>
                  </a:cubicBezTo>
                  <a:cubicBezTo>
                    <a:pt x="33" y="2"/>
                    <a:pt x="33" y="0"/>
                    <a:pt x="32" y="0"/>
                  </a:cubicBezTo>
                  <a:cubicBezTo>
                    <a:pt x="31" y="0"/>
                    <a:pt x="31" y="2"/>
                    <a:pt x="31" y="1"/>
                  </a:cubicBezTo>
                  <a:cubicBezTo>
                    <a:pt x="31" y="1"/>
                    <a:pt x="30" y="4"/>
                    <a:pt x="30" y="4"/>
                  </a:cubicBezTo>
                  <a:cubicBezTo>
                    <a:pt x="29" y="4"/>
                    <a:pt x="28" y="3"/>
                    <a:pt x="27" y="4"/>
                  </a:cubicBezTo>
                  <a:cubicBezTo>
                    <a:pt x="26" y="4"/>
                    <a:pt x="25" y="5"/>
                    <a:pt x="25" y="5"/>
                  </a:cubicBezTo>
                  <a:cubicBezTo>
                    <a:pt x="25" y="5"/>
                    <a:pt x="24" y="8"/>
                    <a:pt x="24" y="9"/>
                  </a:cubicBezTo>
                  <a:cubicBezTo>
                    <a:pt x="25" y="9"/>
                    <a:pt x="25" y="10"/>
                    <a:pt x="26" y="11"/>
                  </a:cubicBezTo>
                  <a:cubicBezTo>
                    <a:pt x="26" y="11"/>
                    <a:pt x="25" y="15"/>
                    <a:pt x="25" y="15"/>
                  </a:cubicBezTo>
                  <a:cubicBezTo>
                    <a:pt x="25" y="15"/>
                    <a:pt x="23" y="17"/>
                    <a:pt x="22" y="18"/>
                  </a:cubicBezTo>
                  <a:cubicBezTo>
                    <a:pt x="21" y="19"/>
                    <a:pt x="22" y="20"/>
                    <a:pt x="22" y="20"/>
                  </a:cubicBezTo>
                  <a:cubicBezTo>
                    <a:pt x="21" y="21"/>
                    <a:pt x="21" y="22"/>
                    <a:pt x="20" y="23"/>
                  </a:cubicBezTo>
                  <a:cubicBezTo>
                    <a:pt x="20" y="23"/>
                    <a:pt x="18" y="24"/>
                    <a:pt x="18" y="24"/>
                  </a:cubicBezTo>
                  <a:cubicBezTo>
                    <a:pt x="14" y="24"/>
                    <a:pt x="14" y="24"/>
                    <a:pt x="14" y="24"/>
                  </a:cubicBezTo>
                  <a:cubicBezTo>
                    <a:pt x="10" y="24"/>
                    <a:pt x="10" y="24"/>
                    <a:pt x="10" y="24"/>
                  </a:cubicBezTo>
                  <a:cubicBezTo>
                    <a:pt x="9" y="26"/>
                    <a:pt x="9" y="26"/>
                    <a:pt x="9" y="26"/>
                  </a:cubicBezTo>
                  <a:cubicBezTo>
                    <a:pt x="6" y="25"/>
                    <a:pt x="6" y="25"/>
                    <a:pt x="6" y="25"/>
                  </a:cubicBezTo>
                  <a:cubicBezTo>
                    <a:pt x="3" y="25"/>
                    <a:pt x="3" y="25"/>
                    <a:pt x="3" y="25"/>
                  </a:cubicBezTo>
                  <a:cubicBezTo>
                    <a:pt x="0" y="27"/>
                    <a:pt x="0" y="27"/>
                    <a:pt x="0" y="27"/>
                  </a:cubicBezTo>
                  <a:cubicBezTo>
                    <a:pt x="4" y="35"/>
                    <a:pt x="4" y="35"/>
                    <a:pt x="4" y="35"/>
                  </a:cubicBezTo>
                  <a:cubicBezTo>
                    <a:pt x="5" y="37"/>
                    <a:pt x="5" y="37"/>
                    <a:pt x="5" y="37"/>
                  </a:cubicBezTo>
                  <a:cubicBezTo>
                    <a:pt x="9" y="35"/>
                    <a:pt x="9" y="35"/>
                    <a:pt x="9" y="35"/>
                  </a:cubicBezTo>
                  <a:cubicBezTo>
                    <a:pt x="9" y="35"/>
                    <a:pt x="11" y="36"/>
                    <a:pt x="12" y="38"/>
                  </a:cubicBezTo>
                  <a:cubicBezTo>
                    <a:pt x="14" y="40"/>
                    <a:pt x="15" y="45"/>
                    <a:pt x="15" y="45"/>
                  </a:cubicBezTo>
                  <a:cubicBezTo>
                    <a:pt x="15" y="45"/>
                    <a:pt x="23" y="46"/>
                    <a:pt x="26" y="48"/>
                  </a:cubicBezTo>
                  <a:cubicBezTo>
                    <a:pt x="28" y="52"/>
                    <a:pt x="31" y="59"/>
                    <a:pt x="31" y="59"/>
                  </a:cubicBezTo>
                  <a:cubicBezTo>
                    <a:pt x="29" y="69"/>
                    <a:pt x="29" y="69"/>
                    <a:pt x="29" y="69"/>
                  </a:cubicBezTo>
                  <a:cubicBezTo>
                    <a:pt x="36" y="65"/>
                    <a:pt x="36" y="65"/>
                    <a:pt x="36" y="65"/>
                  </a:cubicBezTo>
                  <a:cubicBezTo>
                    <a:pt x="36" y="65"/>
                    <a:pt x="33" y="58"/>
                    <a:pt x="35" y="55"/>
                  </a:cubicBezTo>
                  <a:cubicBezTo>
                    <a:pt x="37" y="51"/>
                    <a:pt x="42" y="51"/>
                    <a:pt x="42" y="51"/>
                  </a:cubicBezTo>
                  <a:cubicBezTo>
                    <a:pt x="46" y="47"/>
                    <a:pt x="46" y="47"/>
                    <a:pt x="46" y="47"/>
                  </a:cubicBezTo>
                  <a:cubicBezTo>
                    <a:pt x="52" y="54"/>
                    <a:pt x="52" y="54"/>
                    <a:pt x="52" y="54"/>
                  </a:cubicBezTo>
                  <a:cubicBezTo>
                    <a:pt x="58" y="43"/>
                    <a:pt x="58" y="43"/>
                    <a:pt x="58" y="43"/>
                  </a:cubicBezTo>
                  <a:cubicBezTo>
                    <a:pt x="58" y="43"/>
                    <a:pt x="60" y="43"/>
                    <a:pt x="61" y="43"/>
                  </a:cubicBezTo>
                  <a:cubicBezTo>
                    <a:pt x="62" y="42"/>
                    <a:pt x="63" y="42"/>
                    <a:pt x="63" y="42"/>
                  </a:cubicBezTo>
                  <a:close/>
                </a:path>
              </a:pathLst>
            </a:custGeom>
            <a:grpFill/>
            <a:ln w="3175" cap="rnd" cmpd="sng">
              <a:solidFill>
                <a:schemeClr val="bg1"/>
              </a:solidFill>
              <a:prstDash val="solid"/>
              <a:round/>
              <a:headEnd type="none" w="med" len="med"/>
              <a:tailEnd type="none" w="med" len="med"/>
            </a:ln>
            <a:effectLst/>
          </p:spPr>
          <p:txBody>
            <a:bodyPr/>
            <a:lstStyle/>
            <a:p>
              <a:endParaRPr lang="en-US" sz="2400">
                <a:latin typeface="Calibri" panose="020F0502020204030204" pitchFamily="34" charset="0"/>
              </a:endParaRPr>
            </a:p>
          </p:txBody>
        </p:sp>
        <p:sp>
          <p:nvSpPr>
            <p:cNvPr id="363" name="Montenegro" descr="© INSCALE GmbH, 05.05.2010&#10;http://www.presentationload.com/">
              <a:extLst>
                <a:ext uri="{FF2B5EF4-FFF2-40B4-BE49-F238E27FC236}">
                  <a16:creationId xmlns:a16="http://schemas.microsoft.com/office/drawing/2014/main" id="{305D3545-D750-4EA5-8256-F7721388BC1D}"/>
                </a:ext>
              </a:extLst>
            </p:cNvPr>
            <p:cNvSpPr>
              <a:spLocks/>
            </p:cNvSpPr>
            <p:nvPr/>
          </p:nvSpPr>
          <p:spPr bwMode="gray">
            <a:xfrm>
              <a:off x="6121847" y="5482527"/>
              <a:ext cx="244035" cy="305043"/>
            </a:xfrm>
            <a:custGeom>
              <a:avLst/>
              <a:gdLst/>
              <a:ahLst/>
              <a:cxnLst>
                <a:cxn ang="0">
                  <a:pos x="60" y="0"/>
                </a:cxn>
                <a:cxn ang="0">
                  <a:pos x="59" y="9"/>
                </a:cxn>
                <a:cxn ang="0">
                  <a:pos x="44" y="9"/>
                </a:cxn>
                <a:cxn ang="0">
                  <a:pos x="34" y="2"/>
                </a:cxn>
                <a:cxn ang="0">
                  <a:pos x="32" y="13"/>
                </a:cxn>
                <a:cxn ang="0">
                  <a:pos x="49" y="36"/>
                </a:cxn>
                <a:cxn ang="0">
                  <a:pos x="30" y="32"/>
                </a:cxn>
                <a:cxn ang="0">
                  <a:pos x="13" y="43"/>
                </a:cxn>
                <a:cxn ang="0">
                  <a:pos x="15" y="70"/>
                </a:cxn>
                <a:cxn ang="0">
                  <a:pos x="2" y="78"/>
                </a:cxn>
                <a:cxn ang="0">
                  <a:pos x="3" y="108"/>
                </a:cxn>
                <a:cxn ang="0">
                  <a:pos x="9" y="108"/>
                </a:cxn>
                <a:cxn ang="0">
                  <a:pos x="9" y="127"/>
                </a:cxn>
                <a:cxn ang="0">
                  <a:pos x="0" y="133"/>
                </a:cxn>
                <a:cxn ang="0">
                  <a:pos x="0" y="144"/>
                </a:cxn>
                <a:cxn ang="0">
                  <a:pos x="7" y="148"/>
                </a:cxn>
                <a:cxn ang="0">
                  <a:pos x="19" y="136"/>
                </a:cxn>
                <a:cxn ang="0">
                  <a:pos x="28" y="138"/>
                </a:cxn>
                <a:cxn ang="0">
                  <a:pos x="25" y="159"/>
                </a:cxn>
                <a:cxn ang="0">
                  <a:pos x="34" y="165"/>
                </a:cxn>
                <a:cxn ang="0">
                  <a:pos x="47" y="163"/>
                </a:cxn>
                <a:cxn ang="0">
                  <a:pos x="49" y="170"/>
                </a:cxn>
                <a:cxn ang="0">
                  <a:pos x="72" y="189"/>
                </a:cxn>
                <a:cxn ang="0">
                  <a:pos x="72" y="199"/>
                </a:cxn>
                <a:cxn ang="0">
                  <a:pos x="82" y="205"/>
                </a:cxn>
                <a:cxn ang="0">
                  <a:pos x="93" y="208"/>
                </a:cxn>
                <a:cxn ang="0">
                  <a:pos x="91" y="193"/>
                </a:cxn>
                <a:cxn ang="0">
                  <a:pos x="87" y="174"/>
                </a:cxn>
                <a:cxn ang="0">
                  <a:pos x="82" y="172"/>
                </a:cxn>
                <a:cxn ang="0">
                  <a:pos x="116" y="106"/>
                </a:cxn>
                <a:cxn ang="0">
                  <a:pos x="121" y="108"/>
                </a:cxn>
                <a:cxn ang="0">
                  <a:pos x="121" y="121"/>
                </a:cxn>
                <a:cxn ang="0">
                  <a:pos x="135" y="129"/>
                </a:cxn>
                <a:cxn ang="0">
                  <a:pos x="145" y="122"/>
                </a:cxn>
                <a:cxn ang="0">
                  <a:pos x="140" y="116"/>
                </a:cxn>
                <a:cxn ang="0">
                  <a:pos x="130" y="96"/>
                </a:cxn>
                <a:cxn ang="0">
                  <a:pos x="138" y="90"/>
                </a:cxn>
                <a:cxn ang="0">
                  <a:pos x="146" y="90"/>
                </a:cxn>
                <a:cxn ang="0">
                  <a:pos x="153" y="92"/>
                </a:cxn>
                <a:cxn ang="0">
                  <a:pos x="158" y="83"/>
                </a:cxn>
                <a:cxn ang="0">
                  <a:pos x="164" y="78"/>
                </a:cxn>
                <a:cxn ang="0">
                  <a:pos x="166" y="66"/>
                </a:cxn>
                <a:cxn ang="0">
                  <a:pos x="153" y="63"/>
                </a:cxn>
                <a:cxn ang="0">
                  <a:pos x="120" y="47"/>
                </a:cxn>
                <a:cxn ang="0">
                  <a:pos x="109" y="43"/>
                </a:cxn>
                <a:cxn ang="0">
                  <a:pos x="94" y="30"/>
                </a:cxn>
                <a:cxn ang="0">
                  <a:pos x="78" y="19"/>
                </a:cxn>
                <a:cxn ang="0">
                  <a:pos x="66" y="10"/>
                </a:cxn>
                <a:cxn ang="0">
                  <a:pos x="60" y="0"/>
                </a:cxn>
              </a:cxnLst>
              <a:rect l="0" t="0" r="r" b="b"/>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grpFill/>
            <a:ln w="3175" cap="rnd" cmpd="sng">
              <a:solidFill>
                <a:schemeClr val="bg1"/>
              </a:solidFill>
              <a:prstDash val="solid"/>
              <a:round/>
              <a:headEnd/>
              <a:tailEnd/>
            </a:ln>
          </p:spPr>
          <p:txBody>
            <a:bodyPr/>
            <a:lstStyle/>
            <a:p>
              <a:endParaRPr lang="en-US" sz="2400">
                <a:latin typeface="Calibri" panose="020F0502020204030204" pitchFamily="34" charset="0"/>
              </a:endParaRPr>
            </a:p>
          </p:txBody>
        </p:sp>
      </p:grpSp>
      <p:sp>
        <p:nvSpPr>
          <p:cNvPr id="107" name="Titel 3">
            <a:extLst>
              <a:ext uri="{FF2B5EF4-FFF2-40B4-BE49-F238E27FC236}">
                <a16:creationId xmlns:a16="http://schemas.microsoft.com/office/drawing/2014/main" id="{2EF2FD59-1B4C-48D3-8CA7-13A5F43E70CB}"/>
              </a:ext>
            </a:extLst>
          </p:cNvPr>
          <p:cNvSpPr>
            <a:spLocks noGrp="1"/>
          </p:cNvSpPr>
          <p:nvPr>
            <p:ph type="title"/>
          </p:nvPr>
        </p:nvSpPr>
        <p:spPr>
          <a:xfrm>
            <a:off x="414969" y="549275"/>
            <a:ext cx="6979556" cy="933566"/>
          </a:xfrm>
        </p:spPr>
        <p:txBody>
          <a:bodyPr/>
          <a:lstStyle/>
          <a:p>
            <a:r>
              <a:rPr lang="es-ES" dirty="0"/>
              <a:t>Infecciones relacionadas con la asistencia sanitaria en España</a:t>
            </a:r>
            <a:endParaRPr lang="de-DE" dirty="0"/>
          </a:p>
        </p:txBody>
      </p:sp>
      <p:grpSp>
        <p:nvGrpSpPr>
          <p:cNvPr id="111" name="Gruppieren 110">
            <a:extLst>
              <a:ext uri="{FF2B5EF4-FFF2-40B4-BE49-F238E27FC236}">
                <a16:creationId xmlns:a16="http://schemas.microsoft.com/office/drawing/2014/main" id="{A9537EA2-6558-4644-AB01-B56242C7D500}"/>
              </a:ext>
            </a:extLst>
          </p:cNvPr>
          <p:cNvGrpSpPr/>
          <p:nvPr/>
        </p:nvGrpSpPr>
        <p:grpSpPr>
          <a:xfrm>
            <a:off x="407368" y="1874520"/>
            <a:ext cx="2191052" cy="3025733"/>
            <a:chOff x="407368" y="2001520"/>
            <a:chExt cx="2191052" cy="3025733"/>
          </a:xfrm>
        </p:grpSpPr>
        <p:pic>
          <p:nvPicPr>
            <p:cNvPr id="112" name="Grafik 111" descr="Mann mit einfarbiger Füllung">
              <a:extLst>
                <a:ext uri="{FF2B5EF4-FFF2-40B4-BE49-F238E27FC236}">
                  <a16:creationId xmlns:a16="http://schemas.microsoft.com/office/drawing/2014/main" id="{A3DDF39B-B5E4-4C32-86C8-9FB5B7940ED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438421" y="2001520"/>
              <a:ext cx="367466" cy="745283"/>
            </a:xfrm>
            <a:prstGeom prst="rect">
              <a:avLst/>
            </a:prstGeom>
          </p:spPr>
        </p:pic>
        <p:pic>
          <p:nvPicPr>
            <p:cNvPr id="113" name="Grafik 112" descr="Mann mit einfarbiger Füllung">
              <a:extLst>
                <a:ext uri="{FF2B5EF4-FFF2-40B4-BE49-F238E27FC236}">
                  <a16:creationId xmlns:a16="http://schemas.microsoft.com/office/drawing/2014/main" id="{AB9671D4-FF7F-4133-8C8C-F61286E0A5F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886554" y="2001520"/>
              <a:ext cx="367466" cy="745283"/>
            </a:xfrm>
            <a:prstGeom prst="rect">
              <a:avLst/>
            </a:prstGeom>
          </p:spPr>
        </p:pic>
        <p:pic>
          <p:nvPicPr>
            <p:cNvPr id="114" name="Grafik 113" descr="Mann mit einfarbiger Füllung">
              <a:extLst>
                <a:ext uri="{FF2B5EF4-FFF2-40B4-BE49-F238E27FC236}">
                  <a16:creationId xmlns:a16="http://schemas.microsoft.com/office/drawing/2014/main" id="{E21ABBEC-DE8A-4894-8F7B-46450EFD45F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1334687" y="2001520"/>
              <a:ext cx="367466" cy="745283"/>
            </a:xfrm>
            <a:prstGeom prst="rect">
              <a:avLst/>
            </a:prstGeom>
          </p:spPr>
        </p:pic>
        <p:pic>
          <p:nvPicPr>
            <p:cNvPr id="115" name="Grafik 114" descr="Mann mit einfarbiger Füllung">
              <a:extLst>
                <a:ext uri="{FF2B5EF4-FFF2-40B4-BE49-F238E27FC236}">
                  <a16:creationId xmlns:a16="http://schemas.microsoft.com/office/drawing/2014/main" id="{A941B25E-D3A4-4F6A-9A81-5A010C7F1A6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1782820" y="2001520"/>
              <a:ext cx="367466" cy="745283"/>
            </a:xfrm>
            <a:prstGeom prst="rect">
              <a:avLst/>
            </a:prstGeom>
          </p:spPr>
        </p:pic>
        <p:pic>
          <p:nvPicPr>
            <p:cNvPr id="116" name="Grafik 115" descr="Mann mit einfarbiger Füllung">
              <a:extLst>
                <a:ext uri="{FF2B5EF4-FFF2-40B4-BE49-F238E27FC236}">
                  <a16:creationId xmlns:a16="http://schemas.microsoft.com/office/drawing/2014/main" id="{F390864A-594D-4CA3-9E0C-FAF2780232A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438421" y="2761670"/>
              <a:ext cx="367466" cy="745283"/>
            </a:xfrm>
            <a:prstGeom prst="rect">
              <a:avLst/>
            </a:prstGeom>
          </p:spPr>
        </p:pic>
        <p:pic>
          <p:nvPicPr>
            <p:cNvPr id="117" name="Grafik 116" descr="Mann mit einfarbiger Füllung">
              <a:extLst>
                <a:ext uri="{FF2B5EF4-FFF2-40B4-BE49-F238E27FC236}">
                  <a16:creationId xmlns:a16="http://schemas.microsoft.com/office/drawing/2014/main" id="{689358E9-B9B4-4EB1-928D-065AF896861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886554" y="2761670"/>
              <a:ext cx="367466" cy="745283"/>
            </a:xfrm>
            <a:prstGeom prst="rect">
              <a:avLst/>
            </a:prstGeom>
          </p:spPr>
        </p:pic>
        <p:pic>
          <p:nvPicPr>
            <p:cNvPr id="118" name="Grafik 117" descr="Mann mit einfarbiger Füllung">
              <a:extLst>
                <a:ext uri="{FF2B5EF4-FFF2-40B4-BE49-F238E27FC236}">
                  <a16:creationId xmlns:a16="http://schemas.microsoft.com/office/drawing/2014/main" id="{8B89A99E-960A-43BF-948B-3EDDA89D425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5694" r="25000"/>
            <a:stretch/>
          </p:blipFill>
          <p:spPr>
            <a:xfrm>
              <a:off x="1334687" y="2761670"/>
              <a:ext cx="367466" cy="745283"/>
            </a:xfrm>
            <a:prstGeom prst="rect">
              <a:avLst/>
            </a:prstGeom>
          </p:spPr>
        </p:pic>
        <p:pic>
          <p:nvPicPr>
            <p:cNvPr id="119" name="Grafik 118" descr="Mann mit einfarbiger Füllung">
              <a:extLst>
                <a:ext uri="{FF2B5EF4-FFF2-40B4-BE49-F238E27FC236}">
                  <a16:creationId xmlns:a16="http://schemas.microsoft.com/office/drawing/2014/main" id="{C073E143-A84A-49DE-BB3E-6E484A84079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1782820" y="2761670"/>
              <a:ext cx="367466" cy="745283"/>
            </a:xfrm>
            <a:prstGeom prst="rect">
              <a:avLst/>
            </a:prstGeom>
          </p:spPr>
        </p:pic>
        <p:pic>
          <p:nvPicPr>
            <p:cNvPr id="120" name="Grafik 119" descr="Frau mit einfarbiger Füllung">
              <a:extLst>
                <a:ext uri="{FF2B5EF4-FFF2-40B4-BE49-F238E27FC236}">
                  <a16:creationId xmlns:a16="http://schemas.microsoft.com/office/drawing/2014/main" id="{A8A43F3D-5211-4764-8D75-98386DA789D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1313986" y="3521820"/>
              <a:ext cx="377817" cy="745283"/>
            </a:xfrm>
            <a:prstGeom prst="rect">
              <a:avLst/>
            </a:prstGeom>
          </p:spPr>
        </p:pic>
        <p:pic>
          <p:nvPicPr>
            <p:cNvPr id="121" name="Grafik 120" descr="Frau mit einfarbiger Füllung">
              <a:extLst>
                <a:ext uri="{FF2B5EF4-FFF2-40B4-BE49-F238E27FC236}">
                  <a16:creationId xmlns:a16="http://schemas.microsoft.com/office/drawing/2014/main" id="{85F58A11-8C82-4829-9E4C-8EFCDFDC759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1767295" y="3521820"/>
              <a:ext cx="377817" cy="745283"/>
            </a:xfrm>
            <a:prstGeom prst="rect">
              <a:avLst/>
            </a:prstGeom>
          </p:spPr>
        </p:pic>
        <p:pic>
          <p:nvPicPr>
            <p:cNvPr id="122" name="Grafik 121" descr="Frau mit einfarbiger Füllung">
              <a:extLst>
                <a:ext uri="{FF2B5EF4-FFF2-40B4-BE49-F238E27FC236}">
                  <a16:creationId xmlns:a16="http://schemas.microsoft.com/office/drawing/2014/main" id="{B39FA942-CC83-4D4F-A69B-2B1D4E77F74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1329513" y="4281970"/>
              <a:ext cx="377817" cy="745283"/>
            </a:xfrm>
            <a:prstGeom prst="rect">
              <a:avLst/>
            </a:prstGeom>
          </p:spPr>
        </p:pic>
        <p:pic>
          <p:nvPicPr>
            <p:cNvPr id="123" name="Grafik 122" descr="Frau mit einfarbiger Füllung">
              <a:extLst>
                <a:ext uri="{FF2B5EF4-FFF2-40B4-BE49-F238E27FC236}">
                  <a16:creationId xmlns:a16="http://schemas.microsoft.com/office/drawing/2014/main" id="{9228E78A-1C8F-4507-A4FB-74C3CAF302F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1775059" y="4281970"/>
              <a:ext cx="377817" cy="745283"/>
            </a:xfrm>
            <a:prstGeom prst="rect">
              <a:avLst/>
            </a:prstGeom>
          </p:spPr>
        </p:pic>
        <p:pic>
          <p:nvPicPr>
            <p:cNvPr id="124" name="Grafik 123" descr="Frau mit einfarbiger Füllung">
              <a:extLst>
                <a:ext uri="{FF2B5EF4-FFF2-40B4-BE49-F238E27FC236}">
                  <a16:creationId xmlns:a16="http://schemas.microsoft.com/office/drawing/2014/main" id="{C5ABB2F2-4A6B-4227-AF94-C02C49507B3D}"/>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438421" y="4281970"/>
              <a:ext cx="377817" cy="745283"/>
            </a:xfrm>
            <a:prstGeom prst="rect">
              <a:avLst/>
            </a:prstGeom>
          </p:spPr>
        </p:pic>
        <p:pic>
          <p:nvPicPr>
            <p:cNvPr id="125" name="Grafik 124" descr="Frau mit einfarbiger Füllung">
              <a:extLst>
                <a:ext uri="{FF2B5EF4-FFF2-40B4-BE49-F238E27FC236}">
                  <a16:creationId xmlns:a16="http://schemas.microsoft.com/office/drawing/2014/main" id="{9AD6820D-DC11-42AE-B456-B044D7F88F0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5000" r="24306"/>
            <a:stretch/>
          </p:blipFill>
          <p:spPr>
            <a:xfrm>
              <a:off x="883967" y="4281970"/>
              <a:ext cx="377817" cy="745283"/>
            </a:xfrm>
            <a:prstGeom prst="rect">
              <a:avLst/>
            </a:prstGeom>
          </p:spPr>
        </p:pic>
        <p:pic>
          <p:nvPicPr>
            <p:cNvPr id="126" name="Grafik 125" descr="Mann mit einfarbiger Füllung">
              <a:extLst>
                <a:ext uri="{FF2B5EF4-FFF2-40B4-BE49-F238E27FC236}">
                  <a16:creationId xmlns:a16="http://schemas.microsoft.com/office/drawing/2014/main" id="{C3ADD5FF-E396-40A0-9730-404FD4F6C1C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2230954" y="2001520"/>
              <a:ext cx="367466" cy="745283"/>
            </a:xfrm>
            <a:prstGeom prst="rect">
              <a:avLst/>
            </a:prstGeom>
          </p:spPr>
        </p:pic>
        <p:pic>
          <p:nvPicPr>
            <p:cNvPr id="127" name="Grafik 126" descr="Mann mit einfarbiger Füllung">
              <a:extLst>
                <a:ext uri="{FF2B5EF4-FFF2-40B4-BE49-F238E27FC236}">
                  <a16:creationId xmlns:a16="http://schemas.microsoft.com/office/drawing/2014/main" id="{E05EB868-C1EB-433C-A2B1-AA6B6ACE3B7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2230954" y="2761670"/>
              <a:ext cx="367466" cy="745283"/>
            </a:xfrm>
            <a:prstGeom prst="rect">
              <a:avLst/>
            </a:prstGeom>
          </p:spPr>
        </p:pic>
        <p:pic>
          <p:nvPicPr>
            <p:cNvPr id="128" name="Grafik 127" descr="Frau mit einfarbiger Füllung">
              <a:extLst>
                <a:ext uri="{FF2B5EF4-FFF2-40B4-BE49-F238E27FC236}">
                  <a16:creationId xmlns:a16="http://schemas.microsoft.com/office/drawing/2014/main" id="{AE51D091-A296-424B-B1EF-D6F4A7DF984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860677" y="3521820"/>
              <a:ext cx="377817" cy="745283"/>
            </a:xfrm>
            <a:prstGeom prst="rect">
              <a:avLst/>
            </a:prstGeom>
          </p:spPr>
        </p:pic>
        <p:pic>
          <p:nvPicPr>
            <p:cNvPr id="129" name="Grafik 128" descr="Frau mit einfarbiger Füllung">
              <a:extLst>
                <a:ext uri="{FF2B5EF4-FFF2-40B4-BE49-F238E27FC236}">
                  <a16:creationId xmlns:a16="http://schemas.microsoft.com/office/drawing/2014/main" id="{93F53A3E-24DD-4685-B78D-9D70C716865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407368" y="3521820"/>
              <a:ext cx="377817" cy="745283"/>
            </a:xfrm>
            <a:prstGeom prst="rect">
              <a:avLst/>
            </a:prstGeom>
          </p:spPr>
        </p:pic>
        <p:pic>
          <p:nvPicPr>
            <p:cNvPr id="130" name="Grafik 129" descr="Frau mit einfarbiger Füllung">
              <a:extLst>
                <a:ext uri="{FF2B5EF4-FFF2-40B4-BE49-F238E27FC236}">
                  <a16:creationId xmlns:a16="http://schemas.microsoft.com/office/drawing/2014/main" id="{88F2DBA2-2292-410F-B5F7-6005995ED7F0}"/>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2220603" y="3521820"/>
              <a:ext cx="377817" cy="745283"/>
            </a:xfrm>
            <a:prstGeom prst="rect">
              <a:avLst/>
            </a:prstGeom>
          </p:spPr>
        </p:pic>
        <p:pic>
          <p:nvPicPr>
            <p:cNvPr id="131" name="Grafik 130" descr="Frau mit einfarbiger Füllung">
              <a:extLst>
                <a:ext uri="{FF2B5EF4-FFF2-40B4-BE49-F238E27FC236}">
                  <a16:creationId xmlns:a16="http://schemas.microsoft.com/office/drawing/2014/main" id="{AB8FDD45-CF12-4E2F-A513-54B379FF6EF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2220603" y="4281970"/>
              <a:ext cx="377817" cy="745283"/>
            </a:xfrm>
            <a:prstGeom prst="rect">
              <a:avLst/>
            </a:prstGeom>
          </p:spPr>
        </p:pic>
      </p:grpSp>
      <p:sp>
        <p:nvSpPr>
          <p:cNvPr id="145" name="Textfeld 144">
            <a:extLst>
              <a:ext uri="{FF2B5EF4-FFF2-40B4-BE49-F238E27FC236}">
                <a16:creationId xmlns:a16="http://schemas.microsoft.com/office/drawing/2014/main" id="{98F9D278-57FB-4C43-89BB-85C074549A36}"/>
              </a:ext>
            </a:extLst>
          </p:cNvPr>
          <p:cNvSpPr txBox="1"/>
          <p:nvPr/>
        </p:nvSpPr>
        <p:spPr>
          <a:xfrm>
            <a:off x="3931730" y="4709527"/>
            <a:ext cx="1180730" cy="461665"/>
          </a:xfrm>
          <a:prstGeom prst="rect">
            <a:avLst/>
          </a:prstGeom>
          <a:noFill/>
        </p:spPr>
        <p:txBody>
          <a:bodyPr wrap="square">
            <a:spAutoFit/>
          </a:bodyPr>
          <a:lstStyle/>
          <a:p>
            <a:pPr algn="ctr"/>
            <a:r>
              <a:rPr lang="es-ES" sz="2400" b="1" dirty="0">
                <a:solidFill>
                  <a:schemeClr val="bg1"/>
                </a:solidFill>
              </a:rPr>
              <a:t>8.2%</a:t>
            </a:r>
            <a:endParaRPr lang="de-DE" sz="1400" dirty="0">
              <a:solidFill>
                <a:srgbClr val="001689"/>
              </a:solidFill>
            </a:endParaRPr>
          </a:p>
        </p:txBody>
      </p:sp>
      <p:pic>
        <p:nvPicPr>
          <p:cNvPr id="147" name="Grafik 146" descr="Mann mit einfarbiger Füllung">
            <a:extLst>
              <a:ext uri="{FF2B5EF4-FFF2-40B4-BE49-F238E27FC236}">
                <a16:creationId xmlns:a16="http://schemas.microsoft.com/office/drawing/2014/main" id="{1297AB8A-4F84-48F3-B549-4541FD9538D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2675242" y="1874520"/>
            <a:ext cx="367466" cy="745283"/>
          </a:xfrm>
          <a:prstGeom prst="rect">
            <a:avLst/>
          </a:prstGeom>
        </p:spPr>
      </p:pic>
      <p:pic>
        <p:nvPicPr>
          <p:cNvPr id="148" name="Grafik 147" descr="Mann mit einfarbiger Füllung">
            <a:extLst>
              <a:ext uri="{FF2B5EF4-FFF2-40B4-BE49-F238E27FC236}">
                <a16:creationId xmlns:a16="http://schemas.microsoft.com/office/drawing/2014/main" id="{0B2705F4-5AAE-4F75-BFCF-7BE2508318D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694" r="25000"/>
          <a:stretch/>
        </p:blipFill>
        <p:spPr>
          <a:xfrm>
            <a:off x="2675242" y="2634670"/>
            <a:ext cx="367466" cy="745283"/>
          </a:xfrm>
          <a:prstGeom prst="rect">
            <a:avLst/>
          </a:prstGeom>
        </p:spPr>
      </p:pic>
      <p:pic>
        <p:nvPicPr>
          <p:cNvPr id="149" name="Grafik 148" descr="Frau mit einfarbiger Füllung">
            <a:extLst>
              <a:ext uri="{FF2B5EF4-FFF2-40B4-BE49-F238E27FC236}">
                <a16:creationId xmlns:a16="http://schemas.microsoft.com/office/drawing/2014/main" id="{BAB423FB-92A2-4656-8CE0-1C68EBD2716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2664891" y="3394820"/>
            <a:ext cx="377817" cy="745283"/>
          </a:xfrm>
          <a:prstGeom prst="rect">
            <a:avLst/>
          </a:prstGeom>
        </p:spPr>
      </p:pic>
      <p:pic>
        <p:nvPicPr>
          <p:cNvPr id="150" name="Grafik 149" descr="Frau mit einfarbiger Füllung">
            <a:extLst>
              <a:ext uri="{FF2B5EF4-FFF2-40B4-BE49-F238E27FC236}">
                <a16:creationId xmlns:a16="http://schemas.microsoft.com/office/drawing/2014/main" id="{DCB26180-0555-4DF8-8FFB-6E4FF51CD0A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5000" r="24306"/>
          <a:stretch/>
        </p:blipFill>
        <p:spPr>
          <a:xfrm>
            <a:off x="2664891" y="4154970"/>
            <a:ext cx="377817" cy="745283"/>
          </a:xfrm>
          <a:prstGeom prst="rect">
            <a:avLst/>
          </a:prstGeom>
        </p:spPr>
      </p:pic>
      <p:sp>
        <p:nvSpPr>
          <p:cNvPr id="152" name="Rechteck 151">
            <a:extLst>
              <a:ext uri="{FF2B5EF4-FFF2-40B4-BE49-F238E27FC236}">
                <a16:creationId xmlns:a16="http://schemas.microsoft.com/office/drawing/2014/main" id="{1458B74D-2B79-4546-A189-E885B7C2C027}"/>
              </a:ext>
            </a:extLst>
          </p:cNvPr>
          <p:cNvSpPr/>
          <p:nvPr/>
        </p:nvSpPr>
        <p:spPr>
          <a:xfrm>
            <a:off x="3492067" y="1496135"/>
            <a:ext cx="8576107" cy="19599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900000" bIns="36000" numCol="1" spcCol="0" rtlCol="0" fromWordArt="0" anchor="t" anchorCtr="1" forceAA="0" compatLnSpc="1">
            <a:prstTxWarp prst="textNoShape">
              <a:avLst/>
            </a:prstTxWarp>
            <a:noAutofit/>
          </a:bodyPr>
          <a:lstStyle/>
          <a:p>
            <a:pPr marL="285750" indent="-285750">
              <a:lnSpc>
                <a:spcPct val="250000"/>
              </a:lnSpc>
              <a:spcAft>
                <a:spcPts val="1200"/>
              </a:spcAft>
              <a:buSzPct val="120000"/>
              <a:buFont typeface="Calibri" panose="020F0502020204030204" pitchFamily="34" charset="0"/>
              <a:buChar char="›"/>
            </a:pPr>
            <a:r>
              <a:rPr lang="en-GB" sz="2000" dirty="0">
                <a:solidFill>
                  <a:schemeClr val="tx1"/>
                </a:solidFill>
                <a:cs typeface="Calibri" panose="020F0502020204030204" pitchFamily="34" charset="0"/>
              </a:rPr>
              <a:t>De media, </a:t>
            </a:r>
            <a:r>
              <a:rPr lang="en-GB" sz="2000" b="1" dirty="0">
                <a:solidFill>
                  <a:schemeClr val="tx2">
                    <a:lumMod val="100000"/>
                  </a:schemeClr>
                </a:solidFill>
                <a:cs typeface="Calibri" panose="020F0502020204030204" pitchFamily="34" charset="0"/>
              </a:rPr>
              <a:t>1 de </a:t>
            </a:r>
            <a:r>
              <a:rPr lang="en-GB" sz="2000" b="1" dirty="0" err="1">
                <a:solidFill>
                  <a:schemeClr val="tx2">
                    <a:lumMod val="100000"/>
                  </a:schemeClr>
                </a:solidFill>
                <a:cs typeface="Calibri" panose="020F0502020204030204" pitchFamily="34" charset="0"/>
              </a:rPr>
              <a:t>cada</a:t>
            </a:r>
            <a:r>
              <a:rPr lang="en-GB" sz="2000" b="1" dirty="0">
                <a:solidFill>
                  <a:schemeClr val="tx2">
                    <a:lumMod val="100000"/>
                  </a:schemeClr>
                </a:solidFill>
                <a:cs typeface="Calibri" panose="020F0502020204030204" pitchFamily="34" charset="0"/>
              </a:rPr>
              <a:t> 12 </a:t>
            </a:r>
            <a:r>
              <a:rPr lang="en-GB" sz="2000" b="1" dirty="0" err="1">
                <a:solidFill>
                  <a:schemeClr val="tx2">
                    <a:lumMod val="100000"/>
                  </a:schemeClr>
                </a:solidFill>
                <a:cs typeface="Calibri" panose="020F0502020204030204" pitchFamily="34" charset="0"/>
              </a:rPr>
              <a:t>pacientes</a:t>
            </a:r>
            <a:r>
              <a:rPr lang="en-GB" sz="2000" b="1" dirty="0">
                <a:solidFill>
                  <a:schemeClr val="tx2">
                    <a:lumMod val="100000"/>
                  </a:schemeClr>
                </a:solidFill>
                <a:cs typeface="Calibri" panose="020F0502020204030204" pitchFamily="34" charset="0"/>
              </a:rPr>
              <a:t> </a:t>
            </a:r>
            <a:r>
              <a:rPr lang="en-GB" sz="2000" dirty="0" err="1">
                <a:solidFill>
                  <a:schemeClr val="tx1"/>
                </a:solidFill>
                <a:cs typeface="Calibri" panose="020F0502020204030204" pitchFamily="34" charset="0"/>
              </a:rPr>
              <a:t>está</a:t>
            </a:r>
            <a:r>
              <a:rPr lang="en-GB" sz="2000" dirty="0">
                <a:solidFill>
                  <a:schemeClr val="tx1"/>
                </a:solidFill>
                <a:cs typeface="Calibri" panose="020F0502020204030204" pitchFamily="34" charset="0"/>
              </a:rPr>
              <a:t> </a:t>
            </a:r>
            <a:r>
              <a:rPr lang="en-GB" sz="2000" dirty="0" err="1">
                <a:solidFill>
                  <a:schemeClr val="tx1"/>
                </a:solidFill>
                <a:cs typeface="Calibri" panose="020F0502020204030204" pitchFamily="34" charset="0"/>
              </a:rPr>
              <a:t>afectado</a:t>
            </a:r>
            <a:r>
              <a:rPr lang="en-GB" sz="2000" dirty="0">
                <a:solidFill>
                  <a:schemeClr val="tx1"/>
                </a:solidFill>
                <a:cs typeface="Calibri" panose="020F0502020204030204" pitchFamily="34" charset="0"/>
              </a:rPr>
              <a:t> </a:t>
            </a:r>
            <a:r>
              <a:rPr lang="en-GB" sz="2000" dirty="0" err="1">
                <a:solidFill>
                  <a:schemeClr val="tx1"/>
                </a:solidFill>
                <a:cs typeface="Calibri" panose="020F0502020204030204" pitchFamily="34" charset="0"/>
              </a:rPr>
              <a:t>en</a:t>
            </a:r>
            <a:r>
              <a:rPr lang="en-GB" sz="2000" dirty="0">
                <a:solidFill>
                  <a:schemeClr val="tx1"/>
                </a:solidFill>
                <a:cs typeface="Calibri" panose="020F0502020204030204" pitchFamily="34" charset="0"/>
              </a:rPr>
              <a:t> España</a:t>
            </a:r>
            <a:r>
              <a:rPr lang="en-GB" sz="2000" baseline="30000" dirty="0">
                <a:solidFill>
                  <a:schemeClr val="tx1"/>
                </a:solidFill>
                <a:cs typeface="Calibri" panose="020F0502020204030204" pitchFamily="34" charset="0"/>
              </a:rPr>
              <a:t>1</a:t>
            </a:r>
          </a:p>
          <a:p>
            <a:pPr marL="285750" indent="-285750">
              <a:lnSpc>
                <a:spcPct val="250000"/>
              </a:lnSpc>
              <a:spcAft>
                <a:spcPts val="1200"/>
              </a:spcAft>
              <a:buSzPct val="120000"/>
              <a:buFont typeface="Calibri" panose="020F0502020204030204" pitchFamily="34" charset="0"/>
              <a:buChar char="›"/>
            </a:pPr>
            <a:r>
              <a:rPr lang="en-GB" sz="2000" dirty="0" err="1">
                <a:solidFill>
                  <a:schemeClr val="tx1"/>
                </a:solidFill>
                <a:cs typeface="Calibri" panose="020F0502020204030204" pitchFamily="34" charset="0"/>
              </a:rPr>
              <a:t>Efectos</a:t>
            </a:r>
            <a:r>
              <a:rPr lang="en-GB" sz="2000" dirty="0">
                <a:solidFill>
                  <a:schemeClr val="tx1"/>
                </a:solidFill>
                <a:cs typeface="Calibri" panose="020F0502020204030204" pitchFamily="34" charset="0"/>
              </a:rPr>
              <a:t> </a:t>
            </a:r>
            <a:r>
              <a:rPr lang="en-GB" sz="2000" b="1" dirty="0">
                <a:solidFill>
                  <a:srgbClr val="0045FF"/>
                </a:solidFill>
                <a:cs typeface="Calibri" panose="020F0502020204030204" pitchFamily="34" charset="0"/>
              </a:rPr>
              <a:t>8.2%</a:t>
            </a:r>
            <a:r>
              <a:rPr lang="en-GB" sz="2000" dirty="0">
                <a:solidFill>
                  <a:srgbClr val="0045FF"/>
                </a:solidFill>
                <a:cs typeface="Calibri" panose="020F0502020204030204" pitchFamily="34" charset="0"/>
              </a:rPr>
              <a:t> </a:t>
            </a:r>
            <a:r>
              <a:rPr lang="en-GB" sz="2000" dirty="0">
                <a:solidFill>
                  <a:schemeClr val="tx1"/>
                </a:solidFill>
                <a:cs typeface="Calibri" panose="020F0502020204030204" pitchFamily="34" charset="0"/>
              </a:rPr>
              <a:t>de </a:t>
            </a:r>
            <a:r>
              <a:rPr lang="en-GB" sz="2000" dirty="0" err="1">
                <a:solidFill>
                  <a:schemeClr val="tx1"/>
                </a:solidFill>
                <a:cs typeface="Calibri" panose="020F0502020204030204" pitchFamily="34" charset="0"/>
              </a:rPr>
              <a:t>los</a:t>
            </a:r>
            <a:r>
              <a:rPr lang="en-GB" sz="2000" dirty="0">
                <a:solidFill>
                  <a:schemeClr val="tx1"/>
                </a:solidFill>
                <a:cs typeface="Calibri" panose="020F0502020204030204" pitchFamily="34" charset="0"/>
              </a:rPr>
              <a:t> </a:t>
            </a:r>
            <a:r>
              <a:rPr lang="en-GB" sz="2000" dirty="0" err="1">
                <a:solidFill>
                  <a:schemeClr val="tx1"/>
                </a:solidFill>
                <a:cs typeface="Calibri" panose="020F0502020204030204" pitchFamily="34" charset="0"/>
              </a:rPr>
              <a:t>pacientes</a:t>
            </a:r>
            <a:r>
              <a:rPr lang="en-GB" sz="2000" dirty="0">
                <a:solidFill>
                  <a:schemeClr val="tx1"/>
                </a:solidFill>
                <a:cs typeface="Calibri" panose="020F0502020204030204" pitchFamily="34" charset="0"/>
              </a:rPr>
              <a:t> </a:t>
            </a:r>
            <a:r>
              <a:rPr lang="en-GB" sz="2000" dirty="0">
                <a:solidFill>
                  <a:schemeClr val="tx1"/>
                </a:solidFill>
                <a:cs typeface="Calibri" panose="020F0502020204030204" pitchFamily="34" charset="0"/>
                <a:sym typeface="Wingdings" panose="05000000000000000000" pitchFamily="2" charset="2"/>
              </a:rPr>
              <a:t> </a:t>
            </a:r>
            <a:r>
              <a:rPr lang="en-GB" sz="2000" dirty="0" err="1">
                <a:solidFill>
                  <a:schemeClr val="tx1"/>
                </a:solidFill>
                <a:cs typeface="Calibri" panose="020F0502020204030204" pitchFamily="34" charset="0"/>
              </a:rPr>
              <a:t>por</a:t>
            </a:r>
            <a:r>
              <a:rPr lang="en-GB" sz="2000" dirty="0">
                <a:solidFill>
                  <a:schemeClr val="tx1"/>
                </a:solidFill>
                <a:cs typeface="Calibri" panose="020F0502020204030204" pitchFamily="34" charset="0"/>
              </a:rPr>
              <a:t> </a:t>
            </a:r>
            <a:r>
              <a:rPr lang="en-GB" sz="2000" dirty="0" err="1">
                <a:solidFill>
                  <a:schemeClr val="tx1"/>
                </a:solidFill>
                <a:cs typeface="Calibri" panose="020F0502020204030204" pitchFamily="34" charset="0"/>
              </a:rPr>
              <a:t>encima</a:t>
            </a:r>
            <a:r>
              <a:rPr lang="en-GB" sz="2000" dirty="0">
                <a:solidFill>
                  <a:schemeClr val="tx1"/>
                </a:solidFill>
                <a:cs typeface="Calibri" panose="020F0502020204030204" pitchFamily="34" charset="0"/>
              </a:rPr>
              <a:t> de la media </a:t>
            </a:r>
            <a:r>
              <a:rPr lang="en-GB" sz="2000" dirty="0" err="1">
                <a:solidFill>
                  <a:schemeClr val="tx1"/>
                </a:solidFill>
                <a:cs typeface="Calibri" panose="020F0502020204030204" pitchFamily="34" charset="0"/>
              </a:rPr>
              <a:t>europea</a:t>
            </a:r>
            <a:r>
              <a:rPr lang="en-GB" sz="2000" dirty="0">
                <a:solidFill>
                  <a:schemeClr val="tx1"/>
                </a:solidFill>
                <a:cs typeface="Calibri" panose="020F0502020204030204" pitchFamily="34" charset="0"/>
              </a:rPr>
              <a:t> </a:t>
            </a:r>
            <a:r>
              <a:rPr lang="en-GB" sz="2000" b="1" dirty="0">
                <a:solidFill>
                  <a:srgbClr val="0045FF"/>
                </a:solidFill>
                <a:cs typeface="Calibri" panose="020F0502020204030204" pitchFamily="34" charset="0"/>
              </a:rPr>
              <a:t>5.7%</a:t>
            </a:r>
            <a:endParaRPr lang="en-GB" sz="2000" b="1" baseline="30000" dirty="0">
              <a:solidFill>
                <a:srgbClr val="0045FF"/>
              </a:solidFill>
              <a:cs typeface="Calibri" panose="020F0502020204030204" pitchFamily="34" charset="0"/>
            </a:endParaRPr>
          </a:p>
          <a:p>
            <a:pPr marL="285750" indent="-285750">
              <a:lnSpc>
                <a:spcPct val="250000"/>
              </a:lnSpc>
              <a:spcAft>
                <a:spcPts val="1200"/>
              </a:spcAft>
              <a:buSzPct val="120000"/>
              <a:buFont typeface="Calibri" panose="020F0502020204030204" pitchFamily="34" charset="0"/>
              <a:buChar char="›"/>
            </a:pPr>
            <a:endParaRPr lang="de-DE" sz="2000" baseline="30000" dirty="0">
              <a:solidFill>
                <a:schemeClr val="tx1"/>
              </a:solidFill>
            </a:endParaRPr>
          </a:p>
          <a:p>
            <a:pPr marL="285750" indent="-285750">
              <a:lnSpc>
                <a:spcPct val="250000"/>
              </a:lnSpc>
              <a:spcAft>
                <a:spcPts val="1200"/>
              </a:spcAft>
              <a:buSzPct val="120000"/>
              <a:buFont typeface="Calibri" panose="020F0502020204030204" pitchFamily="34" charset="0"/>
              <a:buChar char="›"/>
            </a:pPr>
            <a:endParaRPr lang="en-GB" sz="2000" baseline="30000" dirty="0">
              <a:solidFill>
                <a:schemeClr val="tx1"/>
              </a:solidFill>
              <a:cs typeface="Calibri" panose="020F0502020204030204" pitchFamily="34" charset="0"/>
            </a:endParaRPr>
          </a:p>
        </p:txBody>
      </p:sp>
      <p:sp>
        <p:nvSpPr>
          <p:cNvPr id="155" name="Textfeld 154">
            <a:extLst>
              <a:ext uri="{FF2B5EF4-FFF2-40B4-BE49-F238E27FC236}">
                <a16:creationId xmlns:a16="http://schemas.microsoft.com/office/drawing/2014/main" id="{DC50D404-85B2-45F6-A602-D12ADFAD87F3}"/>
              </a:ext>
            </a:extLst>
          </p:cNvPr>
          <p:cNvSpPr txBox="1"/>
          <p:nvPr/>
        </p:nvSpPr>
        <p:spPr>
          <a:xfrm>
            <a:off x="5571450" y="3541808"/>
            <a:ext cx="1180730" cy="461665"/>
          </a:xfrm>
          <a:prstGeom prst="rect">
            <a:avLst/>
          </a:prstGeom>
          <a:noFill/>
        </p:spPr>
        <p:txBody>
          <a:bodyPr wrap="square">
            <a:spAutoFit/>
          </a:bodyPr>
          <a:lstStyle/>
          <a:p>
            <a:pPr algn="ctr"/>
            <a:r>
              <a:rPr lang="es-ES" sz="2400" b="1" dirty="0"/>
              <a:t>5.7%</a:t>
            </a:r>
            <a:endParaRPr lang="de-DE" sz="1400" dirty="0"/>
          </a:p>
        </p:txBody>
      </p:sp>
      <p:sp>
        <p:nvSpPr>
          <p:cNvPr id="156" name="Textplatzhalter 73">
            <a:extLst>
              <a:ext uri="{FF2B5EF4-FFF2-40B4-BE49-F238E27FC236}">
                <a16:creationId xmlns:a16="http://schemas.microsoft.com/office/drawing/2014/main" id="{B79FFF46-2C6E-42D5-A1BD-4BD241B716EC}"/>
              </a:ext>
            </a:extLst>
          </p:cNvPr>
          <p:cNvSpPr txBox="1">
            <a:spLocks/>
          </p:cNvSpPr>
          <p:nvPr/>
        </p:nvSpPr>
        <p:spPr>
          <a:xfrm>
            <a:off x="323110" y="6094956"/>
            <a:ext cx="11430000" cy="264949"/>
          </a:xfrm>
          <a:prstGeom prst="rect">
            <a:avLst/>
          </a:prstGeom>
        </p:spPr>
        <p:txBody>
          <a:bodyPr>
            <a:normAutofit/>
          </a:bodyPr>
          <a:lstStyle>
            <a:lvl1pPr marL="266700" indent="-265113"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1pPr>
            <a:lvl2pPr marL="542925"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809625" indent="-2700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076325"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1343025"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619250" indent="-276225"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18859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2152650" indent="-266700" algn="l" defTabSz="270000" rtl="0" eaLnBrk="1" latinLnBrk="0" hangingPunct="1">
              <a:lnSpc>
                <a:spcPct val="100000"/>
              </a:lnSpc>
              <a:spcBef>
                <a:spcPts val="0"/>
              </a:spcBef>
              <a:spcAft>
                <a:spcPts val="0"/>
              </a:spcAft>
              <a:buClr>
                <a:schemeClr val="tx2"/>
              </a:buClr>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2419350" indent="-266700" algn="l" defTabSz="270000" rtl="0" eaLnBrk="1" latinLnBrk="0" hangingPunct="1">
              <a:lnSpc>
                <a:spcPct val="100000"/>
              </a:lnSpc>
              <a:spcBef>
                <a:spcPts val="0"/>
              </a:spcBef>
              <a:spcAft>
                <a:spcPts val="0"/>
              </a:spcAft>
              <a:buClr>
                <a:schemeClr val="tx2"/>
              </a:buClr>
              <a:buSzPct val="100000"/>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marL="1587" indent="0">
              <a:buNone/>
            </a:pPr>
            <a:r>
              <a:rPr lang="en-US" sz="800" dirty="0">
                <a:solidFill>
                  <a:srgbClr val="ADADAD"/>
                </a:solidFill>
                <a:latin typeface="+mn-lt"/>
              </a:rPr>
              <a:t>seguridaddelpaciente.es</a:t>
            </a:r>
          </a:p>
          <a:p>
            <a:pPr marL="1587" indent="0">
              <a:buNone/>
            </a:pPr>
            <a:endParaRPr lang="en-US" sz="800" dirty="0"/>
          </a:p>
        </p:txBody>
      </p:sp>
      <p:sp>
        <p:nvSpPr>
          <p:cNvPr id="2" name="Foliennummernplatzhalter 1">
            <a:extLst>
              <a:ext uri="{FF2B5EF4-FFF2-40B4-BE49-F238E27FC236}">
                <a16:creationId xmlns:a16="http://schemas.microsoft.com/office/drawing/2014/main" id="{7A02396D-7FC0-3B13-C788-53FD3AF35450}"/>
              </a:ext>
            </a:extLst>
          </p:cNvPr>
          <p:cNvSpPr txBox="1">
            <a:spLocks/>
          </p:cNvSpPr>
          <p:nvPr/>
        </p:nvSpPr>
        <p:spPr>
          <a:xfrm>
            <a:off x="423458" y="6458429"/>
            <a:ext cx="483281" cy="176400"/>
          </a:xfrm>
          <a:prstGeom prst="rect">
            <a:avLst/>
          </a:prstGeom>
        </p:spPr>
        <p:txBody>
          <a:bodyPr wrap="square" lIns="0" tIns="0" rIns="0" bIns="0" rtlCol="0" anchor="ctr">
            <a:noAutofit/>
          </a:bodyPr>
          <a:lstStyle>
            <a:defPPr>
              <a:defRPr lang="en-US"/>
            </a:defPPr>
            <a:lvl1pPr>
              <a:buClr>
                <a:schemeClr val="tx2"/>
              </a:buClr>
              <a:defRPr lang="de-DE" sz="1400" smtClean="0">
                <a:solidFill>
                  <a:schemeClr val="tx2"/>
                </a:solidFill>
                <a:latin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A9A54C-67C5-4234-BB42-1D2D996DC2E4}" type="slidenum">
              <a:rPr lang="de-DE" smtClean="0"/>
              <a:pPr/>
              <a:t>3</a:t>
            </a:fld>
            <a:endParaRPr lang="de-DE" dirty="0"/>
          </a:p>
        </p:txBody>
      </p:sp>
      <p:sp>
        <p:nvSpPr>
          <p:cNvPr id="3" name="CuadroTexto 2">
            <a:extLst>
              <a:ext uri="{FF2B5EF4-FFF2-40B4-BE49-F238E27FC236}">
                <a16:creationId xmlns:a16="http://schemas.microsoft.com/office/drawing/2014/main" id="{7AD49D46-830F-6F27-FE96-7B432114BE4B}"/>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custDataLst>
      <p:tags r:id="rId1"/>
    </p:custDataLst>
    <p:extLst>
      <p:ext uri="{BB962C8B-B14F-4D97-AF65-F5344CB8AC3E}">
        <p14:creationId xmlns:p14="http://schemas.microsoft.com/office/powerpoint/2010/main" val="3991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0E94DAA2-55A1-4543-B6A5-94AABDAC478B}"/>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25594" r="25594"/>
          <a:stretch/>
        </p:blipFill>
        <p:spPr/>
      </p:pic>
      <p:sp>
        <p:nvSpPr>
          <p:cNvPr id="6" name="Titel 5">
            <a:extLst>
              <a:ext uri="{FF2B5EF4-FFF2-40B4-BE49-F238E27FC236}">
                <a16:creationId xmlns:a16="http://schemas.microsoft.com/office/drawing/2014/main" id="{99A665EF-5176-4396-8336-95CCA5253470}"/>
              </a:ext>
            </a:extLst>
          </p:cNvPr>
          <p:cNvSpPr>
            <a:spLocks noGrp="1"/>
          </p:cNvSpPr>
          <p:nvPr>
            <p:ph type="title"/>
          </p:nvPr>
        </p:nvSpPr>
        <p:spPr/>
        <p:txBody>
          <a:bodyPr anchor="t"/>
          <a:lstStyle/>
          <a:p>
            <a:r>
              <a:rPr lang="es-ES" dirty="0"/>
              <a:t>¿Cuál es el impacto de las IRAS?</a:t>
            </a:r>
            <a:endParaRPr lang="de-DE" dirty="0"/>
          </a:p>
        </p:txBody>
      </p:sp>
      <p:sp>
        <p:nvSpPr>
          <p:cNvPr id="23" name="Textfeld 22">
            <a:extLst>
              <a:ext uri="{FF2B5EF4-FFF2-40B4-BE49-F238E27FC236}">
                <a16:creationId xmlns:a16="http://schemas.microsoft.com/office/drawing/2014/main" id="{1D1CA997-4988-45B0-BB3E-242E4D7B12E4}"/>
              </a:ext>
            </a:extLst>
          </p:cNvPr>
          <p:cNvSpPr txBox="1"/>
          <p:nvPr/>
        </p:nvSpPr>
        <p:spPr>
          <a:xfrm>
            <a:off x="5742115" y="1226311"/>
            <a:ext cx="3094453" cy="646331"/>
          </a:xfrm>
          <a:prstGeom prst="rect">
            <a:avLst/>
          </a:prstGeom>
          <a:noFill/>
        </p:spPr>
        <p:txBody>
          <a:bodyPr wrap="square">
            <a:spAutoFit/>
          </a:bodyPr>
          <a:lstStyle/>
          <a:p>
            <a:r>
              <a:rPr lang="es-ES" dirty="0"/>
              <a:t>Agravamiento de enfermedades</a:t>
            </a:r>
          </a:p>
        </p:txBody>
      </p:sp>
      <p:sp>
        <p:nvSpPr>
          <p:cNvPr id="24" name="Textfeld 23">
            <a:extLst>
              <a:ext uri="{FF2B5EF4-FFF2-40B4-BE49-F238E27FC236}">
                <a16:creationId xmlns:a16="http://schemas.microsoft.com/office/drawing/2014/main" id="{374BF1BD-A27E-4856-8886-312561D6D892}"/>
              </a:ext>
            </a:extLst>
          </p:cNvPr>
          <p:cNvSpPr txBox="1"/>
          <p:nvPr/>
        </p:nvSpPr>
        <p:spPr>
          <a:xfrm>
            <a:off x="5693011" y="2635740"/>
            <a:ext cx="6084652" cy="861774"/>
          </a:xfrm>
          <a:prstGeom prst="rect">
            <a:avLst/>
          </a:prstGeom>
          <a:noFill/>
        </p:spPr>
        <p:txBody>
          <a:bodyPr wrap="square">
            <a:spAutoFit/>
          </a:bodyPr>
          <a:lstStyle/>
          <a:p>
            <a:r>
              <a:rPr lang="es-ES" dirty="0"/>
              <a:t>Prolongación de las estancias hospitalarias</a:t>
            </a:r>
          </a:p>
          <a:p>
            <a:pPr marL="285750" indent="-285750">
              <a:buFont typeface="Arial" panose="020B0604020202020204" pitchFamily="34" charset="0"/>
              <a:buChar char="•"/>
            </a:pPr>
            <a:r>
              <a:rPr lang="es-ES" sz="1600" dirty="0"/>
              <a:t>5 a 40 días más</a:t>
            </a:r>
            <a:r>
              <a:rPr lang="es-ES" sz="1600" baseline="30000" dirty="0"/>
              <a:t>1</a:t>
            </a:r>
          </a:p>
          <a:p>
            <a:pPr marL="285750" indent="-285750">
              <a:buFont typeface="Arial" panose="020B0604020202020204" pitchFamily="34" charset="0"/>
              <a:buChar char="•"/>
            </a:pPr>
            <a:r>
              <a:rPr lang="es-ES" sz="1600" dirty="0"/>
              <a:t>16M días adicionales de estancia hospitalaria por año en la UE</a:t>
            </a:r>
            <a:r>
              <a:rPr lang="es-ES" sz="1600" baseline="30000" dirty="0"/>
              <a:t>2</a:t>
            </a:r>
          </a:p>
        </p:txBody>
      </p:sp>
      <p:sp>
        <p:nvSpPr>
          <p:cNvPr id="25" name="Textfeld 24">
            <a:extLst>
              <a:ext uri="{FF2B5EF4-FFF2-40B4-BE49-F238E27FC236}">
                <a16:creationId xmlns:a16="http://schemas.microsoft.com/office/drawing/2014/main" id="{FEC236F2-E820-495C-B6ED-1B239F790A1A}"/>
              </a:ext>
            </a:extLst>
          </p:cNvPr>
          <p:cNvSpPr txBox="1"/>
          <p:nvPr/>
        </p:nvSpPr>
        <p:spPr>
          <a:xfrm>
            <a:off x="9488138" y="1240249"/>
            <a:ext cx="2717864" cy="646331"/>
          </a:xfrm>
          <a:prstGeom prst="rect">
            <a:avLst/>
          </a:prstGeom>
          <a:noFill/>
        </p:spPr>
        <p:txBody>
          <a:bodyPr wrap="square">
            <a:spAutoFit/>
          </a:bodyPr>
          <a:lstStyle/>
          <a:p>
            <a:r>
              <a:rPr lang="es-ES" dirty="0"/>
              <a:t>Puede causar discapacidades</a:t>
            </a:r>
          </a:p>
        </p:txBody>
      </p:sp>
      <p:sp>
        <p:nvSpPr>
          <p:cNvPr id="26" name="Textfeld 25">
            <a:extLst>
              <a:ext uri="{FF2B5EF4-FFF2-40B4-BE49-F238E27FC236}">
                <a16:creationId xmlns:a16="http://schemas.microsoft.com/office/drawing/2014/main" id="{86FFA059-ACAE-47EB-8C74-023531F41ADC}"/>
              </a:ext>
            </a:extLst>
          </p:cNvPr>
          <p:cNvSpPr txBox="1"/>
          <p:nvPr/>
        </p:nvSpPr>
        <p:spPr>
          <a:xfrm>
            <a:off x="5742116" y="2095682"/>
            <a:ext cx="2944684" cy="369332"/>
          </a:xfrm>
          <a:prstGeom prst="rect">
            <a:avLst/>
          </a:prstGeom>
          <a:noFill/>
        </p:spPr>
        <p:txBody>
          <a:bodyPr wrap="square">
            <a:spAutoFit/>
          </a:bodyPr>
          <a:lstStyle/>
          <a:p>
            <a:r>
              <a:rPr lang="es-ES" dirty="0"/>
              <a:t>Incrementa la mortalidad</a:t>
            </a:r>
          </a:p>
        </p:txBody>
      </p:sp>
      <p:sp>
        <p:nvSpPr>
          <p:cNvPr id="27" name="Textfeld 26">
            <a:extLst>
              <a:ext uri="{FF2B5EF4-FFF2-40B4-BE49-F238E27FC236}">
                <a16:creationId xmlns:a16="http://schemas.microsoft.com/office/drawing/2014/main" id="{1CA6A3DC-E703-442F-9296-9A765ECB7815}"/>
              </a:ext>
            </a:extLst>
          </p:cNvPr>
          <p:cNvSpPr txBox="1"/>
          <p:nvPr/>
        </p:nvSpPr>
        <p:spPr>
          <a:xfrm>
            <a:off x="5742115" y="3715411"/>
            <a:ext cx="4535360" cy="369332"/>
          </a:xfrm>
          <a:prstGeom prst="rect">
            <a:avLst/>
          </a:prstGeom>
          <a:noFill/>
        </p:spPr>
        <p:txBody>
          <a:bodyPr wrap="square">
            <a:spAutoFit/>
          </a:bodyPr>
          <a:lstStyle/>
          <a:p>
            <a:r>
              <a:rPr lang="es-ES" dirty="0"/>
              <a:t>Extra coste por paciente de 694 € a 13.880 €</a:t>
            </a:r>
            <a:r>
              <a:rPr lang="es-ES" baseline="30000" dirty="0"/>
              <a:t>1</a:t>
            </a:r>
          </a:p>
        </p:txBody>
      </p:sp>
      <p:grpSp>
        <p:nvGrpSpPr>
          <p:cNvPr id="40" name="Gruppieren 39">
            <a:extLst>
              <a:ext uri="{FF2B5EF4-FFF2-40B4-BE49-F238E27FC236}">
                <a16:creationId xmlns:a16="http://schemas.microsoft.com/office/drawing/2014/main" id="{77724EEF-B782-453F-8D1F-92F9298D1623}"/>
              </a:ext>
            </a:extLst>
          </p:cNvPr>
          <p:cNvGrpSpPr/>
          <p:nvPr/>
        </p:nvGrpSpPr>
        <p:grpSpPr>
          <a:xfrm>
            <a:off x="5080136" y="2790023"/>
            <a:ext cx="540000" cy="540000"/>
            <a:chOff x="5835827" y="4096358"/>
            <a:chExt cx="540000" cy="540000"/>
          </a:xfrm>
        </p:grpSpPr>
        <p:sp>
          <p:nvSpPr>
            <p:cNvPr id="19" name="Ellipse 18">
              <a:extLst>
                <a:ext uri="{FF2B5EF4-FFF2-40B4-BE49-F238E27FC236}">
                  <a16:creationId xmlns:a16="http://schemas.microsoft.com/office/drawing/2014/main" id="{A8137887-8475-4E72-849F-61C273951F36}"/>
                </a:ext>
              </a:extLst>
            </p:cNvPr>
            <p:cNvSpPr/>
            <p:nvPr/>
          </p:nvSpPr>
          <p:spPr>
            <a:xfrm>
              <a:off x="5835827" y="4096358"/>
              <a:ext cx="540000" cy="540000"/>
            </a:xfrm>
            <a:prstGeom prst="ellipse">
              <a:avLst/>
            </a:prstGeom>
            <a:solidFill>
              <a:schemeClr val="bg1"/>
            </a:solidFill>
            <a:ln w="15875">
              <a:solidFill>
                <a:srgbClr val="FF295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pic>
          <p:nvPicPr>
            <p:cNvPr id="28" name="Grafik 27" descr="Schlafen Silhouette">
              <a:extLst>
                <a:ext uri="{FF2B5EF4-FFF2-40B4-BE49-F238E27FC236}">
                  <a16:creationId xmlns:a16="http://schemas.microsoft.com/office/drawing/2014/main" id="{4E6F0675-C340-45B0-9648-8C51E739A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0459" y="4170963"/>
              <a:ext cx="370735" cy="370735"/>
            </a:xfrm>
            <a:prstGeom prst="rect">
              <a:avLst/>
            </a:prstGeom>
          </p:spPr>
        </p:pic>
      </p:grpSp>
      <p:grpSp>
        <p:nvGrpSpPr>
          <p:cNvPr id="5" name="Gruppieren 4">
            <a:extLst>
              <a:ext uri="{FF2B5EF4-FFF2-40B4-BE49-F238E27FC236}">
                <a16:creationId xmlns:a16="http://schemas.microsoft.com/office/drawing/2014/main" id="{015317EF-70B7-43CA-B82F-BA2FCEE6D857}"/>
              </a:ext>
            </a:extLst>
          </p:cNvPr>
          <p:cNvGrpSpPr/>
          <p:nvPr/>
        </p:nvGrpSpPr>
        <p:grpSpPr>
          <a:xfrm>
            <a:off x="5080136" y="2001343"/>
            <a:ext cx="540000" cy="540000"/>
            <a:chOff x="5810933" y="3335879"/>
            <a:chExt cx="540000" cy="540000"/>
          </a:xfrm>
        </p:grpSpPr>
        <p:sp>
          <p:nvSpPr>
            <p:cNvPr id="21" name="Ellipse 20">
              <a:extLst>
                <a:ext uri="{FF2B5EF4-FFF2-40B4-BE49-F238E27FC236}">
                  <a16:creationId xmlns:a16="http://schemas.microsoft.com/office/drawing/2014/main" id="{9E6C9A08-1547-429C-A65D-0D8DD61CD181}"/>
                </a:ext>
              </a:extLst>
            </p:cNvPr>
            <p:cNvSpPr/>
            <p:nvPr/>
          </p:nvSpPr>
          <p:spPr>
            <a:xfrm>
              <a:off x="5810933" y="3335879"/>
              <a:ext cx="540000" cy="540000"/>
            </a:xfrm>
            <a:prstGeom prst="ellipse">
              <a:avLst/>
            </a:prstGeom>
            <a:solidFill>
              <a:schemeClr val="bg1"/>
            </a:solidFill>
            <a:ln w="15875">
              <a:solidFill>
                <a:srgbClr val="FF295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pic>
          <p:nvPicPr>
            <p:cNvPr id="29" name="Grafik 28" descr="Herztöne Silhouette">
              <a:extLst>
                <a:ext uri="{FF2B5EF4-FFF2-40B4-BE49-F238E27FC236}">
                  <a16:creationId xmlns:a16="http://schemas.microsoft.com/office/drawing/2014/main" id="{968BF6C3-5240-4706-8D5F-26F9650FCC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3808" y="3409835"/>
              <a:ext cx="408320" cy="408320"/>
            </a:xfrm>
            <a:prstGeom prst="rect">
              <a:avLst/>
            </a:prstGeom>
          </p:spPr>
        </p:pic>
      </p:grpSp>
      <p:grpSp>
        <p:nvGrpSpPr>
          <p:cNvPr id="3" name="Gruppieren 2">
            <a:extLst>
              <a:ext uri="{FF2B5EF4-FFF2-40B4-BE49-F238E27FC236}">
                <a16:creationId xmlns:a16="http://schemas.microsoft.com/office/drawing/2014/main" id="{CC7EA2A7-263E-4A3C-82B7-2A6669957DFE}"/>
              </a:ext>
            </a:extLst>
          </p:cNvPr>
          <p:cNvGrpSpPr/>
          <p:nvPr/>
        </p:nvGrpSpPr>
        <p:grpSpPr>
          <a:xfrm>
            <a:off x="8805141" y="1229201"/>
            <a:ext cx="540000" cy="540000"/>
            <a:chOff x="5835827" y="2590484"/>
            <a:chExt cx="540000" cy="540000"/>
          </a:xfrm>
        </p:grpSpPr>
        <p:sp>
          <p:nvSpPr>
            <p:cNvPr id="20" name="Ellipse 19">
              <a:extLst>
                <a:ext uri="{FF2B5EF4-FFF2-40B4-BE49-F238E27FC236}">
                  <a16:creationId xmlns:a16="http://schemas.microsoft.com/office/drawing/2014/main" id="{71422D2D-FE48-45AF-B975-646C86E3BAEB}"/>
                </a:ext>
              </a:extLst>
            </p:cNvPr>
            <p:cNvSpPr/>
            <p:nvPr/>
          </p:nvSpPr>
          <p:spPr>
            <a:xfrm>
              <a:off x="5835827" y="2590484"/>
              <a:ext cx="540000" cy="540000"/>
            </a:xfrm>
            <a:prstGeom prst="ellipse">
              <a:avLst/>
            </a:prstGeom>
            <a:solidFill>
              <a:schemeClr val="bg1"/>
            </a:solidFill>
            <a:ln w="15875">
              <a:solidFill>
                <a:srgbClr val="FF295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pic>
          <p:nvPicPr>
            <p:cNvPr id="30" name="Grafik 29" descr="Person im Rollstuhl Silhouette">
              <a:extLst>
                <a:ext uri="{FF2B5EF4-FFF2-40B4-BE49-F238E27FC236}">
                  <a16:creationId xmlns:a16="http://schemas.microsoft.com/office/drawing/2014/main" id="{CEC962D9-86BD-494B-95A8-1E6E53B376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1888" y="2679328"/>
              <a:ext cx="339306" cy="339306"/>
            </a:xfrm>
            <a:prstGeom prst="rect">
              <a:avLst/>
            </a:prstGeom>
          </p:spPr>
        </p:pic>
      </p:grpSp>
      <p:grpSp>
        <p:nvGrpSpPr>
          <p:cNvPr id="2" name="Gruppieren 1">
            <a:extLst>
              <a:ext uri="{FF2B5EF4-FFF2-40B4-BE49-F238E27FC236}">
                <a16:creationId xmlns:a16="http://schemas.microsoft.com/office/drawing/2014/main" id="{B63B163D-BC24-456D-90C6-C6CD2142428F}"/>
              </a:ext>
            </a:extLst>
          </p:cNvPr>
          <p:cNvGrpSpPr/>
          <p:nvPr/>
        </p:nvGrpSpPr>
        <p:grpSpPr>
          <a:xfrm>
            <a:off x="5080136" y="1264116"/>
            <a:ext cx="540000" cy="540000"/>
            <a:chOff x="5808748" y="1880493"/>
            <a:chExt cx="540000" cy="540000"/>
          </a:xfrm>
        </p:grpSpPr>
        <p:sp>
          <p:nvSpPr>
            <p:cNvPr id="18" name="Ellipse 17">
              <a:extLst>
                <a:ext uri="{FF2B5EF4-FFF2-40B4-BE49-F238E27FC236}">
                  <a16:creationId xmlns:a16="http://schemas.microsoft.com/office/drawing/2014/main" id="{89DF9108-01B4-4167-BB4F-B0887E54301F}"/>
                </a:ext>
              </a:extLst>
            </p:cNvPr>
            <p:cNvSpPr/>
            <p:nvPr/>
          </p:nvSpPr>
          <p:spPr>
            <a:xfrm>
              <a:off x="5808748" y="1880493"/>
              <a:ext cx="540000" cy="540000"/>
            </a:xfrm>
            <a:prstGeom prst="ellipse">
              <a:avLst/>
            </a:prstGeom>
            <a:solidFill>
              <a:schemeClr val="bg1"/>
            </a:solidFill>
            <a:ln w="15875">
              <a:solidFill>
                <a:srgbClr val="FF295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pic>
          <p:nvPicPr>
            <p:cNvPr id="31" name="Grafik 30" descr="Keim Silhouette">
              <a:extLst>
                <a:ext uri="{FF2B5EF4-FFF2-40B4-BE49-F238E27FC236}">
                  <a16:creationId xmlns:a16="http://schemas.microsoft.com/office/drawing/2014/main" id="{ED3FD5F3-3879-4A9C-A64F-7ECAB8C495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3087" y="1961955"/>
              <a:ext cx="351319" cy="351319"/>
            </a:xfrm>
            <a:prstGeom prst="rect">
              <a:avLst/>
            </a:prstGeom>
          </p:spPr>
        </p:pic>
      </p:grpSp>
      <p:grpSp>
        <p:nvGrpSpPr>
          <p:cNvPr id="47" name="Gruppieren 46">
            <a:extLst>
              <a:ext uri="{FF2B5EF4-FFF2-40B4-BE49-F238E27FC236}">
                <a16:creationId xmlns:a16="http://schemas.microsoft.com/office/drawing/2014/main" id="{EF4A734A-1521-47D2-8329-92156437D374}"/>
              </a:ext>
            </a:extLst>
          </p:cNvPr>
          <p:cNvGrpSpPr/>
          <p:nvPr/>
        </p:nvGrpSpPr>
        <p:grpSpPr>
          <a:xfrm>
            <a:off x="5080136" y="3591186"/>
            <a:ext cx="540000" cy="540000"/>
            <a:chOff x="6900739" y="5598744"/>
            <a:chExt cx="540000" cy="540000"/>
          </a:xfrm>
        </p:grpSpPr>
        <p:sp>
          <p:nvSpPr>
            <p:cNvPr id="43" name="Ellipse 42">
              <a:extLst>
                <a:ext uri="{FF2B5EF4-FFF2-40B4-BE49-F238E27FC236}">
                  <a16:creationId xmlns:a16="http://schemas.microsoft.com/office/drawing/2014/main" id="{F712D892-9942-4AE1-BDD3-AC0AA95A05A0}"/>
                </a:ext>
              </a:extLst>
            </p:cNvPr>
            <p:cNvSpPr/>
            <p:nvPr/>
          </p:nvSpPr>
          <p:spPr>
            <a:xfrm>
              <a:off x="6900739" y="5598744"/>
              <a:ext cx="540000" cy="540000"/>
            </a:xfrm>
            <a:prstGeom prst="ellipse">
              <a:avLst/>
            </a:prstGeom>
            <a:solidFill>
              <a:schemeClr val="bg1"/>
            </a:solidFill>
            <a:ln w="15875">
              <a:solidFill>
                <a:srgbClr val="FF295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pic>
          <p:nvPicPr>
            <p:cNvPr id="38" name="Grafik 37">
              <a:extLst>
                <a:ext uri="{FF2B5EF4-FFF2-40B4-BE49-F238E27FC236}">
                  <a16:creationId xmlns:a16="http://schemas.microsoft.com/office/drawing/2014/main" id="{35B0BA90-255A-4D1E-936D-DE3CE9E931D3}"/>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981697" y="5696929"/>
              <a:ext cx="378084" cy="342076"/>
            </a:xfrm>
            <a:prstGeom prst="rect">
              <a:avLst/>
            </a:prstGeom>
          </p:spPr>
        </p:pic>
      </p:grpSp>
      <p:grpSp>
        <p:nvGrpSpPr>
          <p:cNvPr id="46" name="Gruppieren 45">
            <a:extLst>
              <a:ext uri="{FF2B5EF4-FFF2-40B4-BE49-F238E27FC236}">
                <a16:creationId xmlns:a16="http://schemas.microsoft.com/office/drawing/2014/main" id="{26687B68-BCF2-4AC9-B978-B4657DB2592E}"/>
              </a:ext>
            </a:extLst>
          </p:cNvPr>
          <p:cNvGrpSpPr/>
          <p:nvPr/>
        </p:nvGrpSpPr>
        <p:grpSpPr>
          <a:xfrm>
            <a:off x="5080136" y="5334497"/>
            <a:ext cx="540000" cy="540000"/>
            <a:chOff x="7971075" y="5597967"/>
            <a:chExt cx="540000" cy="540000"/>
          </a:xfrm>
        </p:grpSpPr>
        <p:sp>
          <p:nvSpPr>
            <p:cNvPr id="45" name="Ellipse 44">
              <a:extLst>
                <a:ext uri="{FF2B5EF4-FFF2-40B4-BE49-F238E27FC236}">
                  <a16:creationId xmlns:a16="http://schemas.microsoft.com/office/drawing/2014/main" id="{A065C688-67FF-4284-B3C4-ACC5B5A58ECA}"/>
                </a:ext>
              </a:extLst>
            </p:cNvPr>
            <p:cNvSpPr/>
            <p:nvPr/>
          </p:nvSpPr>
          <p:spPr>
            <a:xfrm>
              <a:off x="7971075" y="5597967"/>
              <a:ext cx="540000" cy="540000"/>
            </a:xfrm>
            <a:prstGeom prst="ellipse">
              <a:avLst/>
            </a:prstGeom>
            <a:solidFill>
              <a:schemeClr val="bg1"/>
            </a:solidFill>
            <a:ln w="15875">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pic>
          <p:nvPicPr>
            <p:cNvPr id="39" name="Grafik 38">
              <a:extLst>
                <a:ext uri="{FF2B5EF4-FFF2-40B4-BE49-F238E27FC236}">
                  <a16:creationId xmlns:a16="http://schemas.microsoft.com/office/drawing/2014/main" id="{6866A302-2F35-4A1E-BB3C-D7849970865A}"/>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021752" y="5678814"/>
              <a:ext cx="432795" cy="391576"/>
            </a:xfrm>
            <a:prstGeom prst="rect">
              <a:avLst/>
            </a:prstGeom>
          </p:spPr>
        </p:pic>
      </p:grpSp>
      <p:sp>
        <p:nvSpPr>
          <p:cNvPr id="49" name="Textfeld 48">
            <a:extLst>
              <a:ext uri="{FF2B5EF4-FFF2-40B4-BE49-F238E27FC236}">
                <a16:creationId xmlns:a16="http://schemas.microsoft.com/office/drawing/2014/main" id="{D0401981-DCB7-49E5-83DE-2CD121DACB43}"/>
              </a:ext>
            </a:extLst>
          </p:cNvPr>
          <p:cNvSpPr txBox="1"/>
          <p:nvPr/>
        </p:nvSpPr>
        <p:spPr>
          <a:xfrm>
            <a:off x="5693011" y="5273894"/>
            <a:ext cx="6512991" cy="646331"/>
          </a:xfrm>
          <a:prstGeom prst="rect">
            <a:avLst/>
          </a:prstGeom>
          <a:noFill/>
        </p:spPr>
        <p:txBody>
          <a:bodyPr wrap="square">
            <a:spAutoFit/>
          </a:bodyPr>
          <a:lstStyle/>
          <a:p>
            <a:r>
              <a:rPr lang="es-ES" dirty="0"/>
              <a:t>Una reducción del 10% ahorra 230.000 euros/año a un hospital (1.200 camas)</a:t>
            </a:r>
            <a:r>
              <a:rPr lang="es-ES" baseline="30000" dirty="0"/>
              <a:t>5</a:t>
            </a:r>
          </a:p>
        </p:txBody>
      </p:sp>
      <p:sp>
        <p:nvSpPr>
          <p:cNvPr id="51" name="Textplatzhalter 73">
            <a:extLst>
              <a:ext uri="{FF2B5EF4-FFF2-40B4-BE49-F238E27FC236}">
                <a16:creationId xmlns:a16="http://schemas.microsoft.com/office/drawing/2014/main" id="{5E1FBD4F-C565-41FC-918A-91A31B3B8804}"/>
              </a:ext>
            </a:extLst>
          </p:cNvPr>
          <p:cNvSpPr txBox="1">
            <a:spLocks/>
          </p:cNvSpPr>
          <p:nvPr/>
        </p:nvSpPr>
        <p:spPr>
          <a:xfrm>
            <a:off x="4618267" y="5919762"/>
            <a:ext cx="5659208" cy="370069"/>
          </a:xfrm>
          <a:prstGeom prst="rect">
            <a:avLst/>
          </a:prstGeom>
        </p:spPr>
        <p:txBody>
          <a:bodyPr vert="horz" lIns="0" tIns="0" rIns="0" bIns="0" rtlCol="0" anchor="b">
            <a:normAutofit/>
          </a:bodyPr>
          <a:lstStyle>
            <a:lvl1pPr marL="1587" indent="0" defTabSz="270000">
              <a:lnSpc>
                <a:spcPct val="100000"/>
              </a:lnSpc>
              <a:spcBef>
                <a:spcPts val="0"/>
              </a:spcBef>
              <a:spcAft>
                <a:spcPts val="0"/>
              </a:spcAft>
              <a:buClr>
                <a:schemeClr val="tx2"/>
              </a:buClr>
              <a:buSzPct val="100000"/>
              <a:buFont typeface="+mj-lt"/>
              <a:buNone/>
              <a:defRPr sz="800">
                <a:solidFill>
                  <a:srgbClr val="ADADAD"/>
                </a:solidFill>
              </a:defRPr>
            </a:lvl1pPr>
            <a:lvl2pPr marL="180000" indent="-180000" defTabSz="270000">
              <a:lnSpc>
                <a:spcPct val="100000"/>
              </a:lnSpc>
              <a:spcBef>
                <a:spcPts val="0"/>
              </a:spcBef>
              <a:spcAft>
                <a:spcPts val="0"/>
              </a:spcAft>
              <a:buClr>
                <a:schemeClr val="tx1"/>
              </a:buClr>
              <a:buSzPct val="100000"/>
              <a:buFont typeface="+mj-lt"/>
              <a:buAutoNum type="arabicParenBoth"/>
              <a:defRPr sz="900">
                <a:latin typeface="Calibri"/>
              </a:defRPr>
            </a:lvl2pPr>
            <a:lvl3pPr marL="180000" indent="-180000" defTabSz="270000">
              <a:lnSpc>
                <a:spcPct val="100000"/>
              </a:lnSpc>
              <a:spcBef>
                <a:spcPts val="0"/>
              </a:spcBef>
              <a:spcAft>
                <a:spcPts val="0"/>
              </a:spcAft>
              <a:buClr>
                <a:schemeClr val="tx1"/>
              </a:buClr>
              <a:buSzPct val="100000"/>
              <a:buFont typeface="+mj-lt"/>
              <a:buAutoNum type="arabicParenBoth"/>
              <a:defRPr sz="900">
                <a:latin typeface="Calibri"/>
              </a:defRPr>
            </a:lvl3pPr>
            <a:lvl4pPr marL="1076325" indent="-266700" defTabSz="270000">
              <a:lnSpc>
                <a:spcPct val="100000"/>
              </a:lnSpc>
              <a:spcBef>
                <a:spcPts val="0"/>
              </a:spcBef>
              <a:spcAft>
                <a:spcPts val="0"/>
              </a:spcAft>
              <a:buClr>
                <a:schemeClr val="tx2"/>
              </a:buClr>
              <a:buFont typeface="Arial" panose="020B0604020202020204" pitchFamily="34" charset="0"/>
              <a:buChar char="•"/>
              <a:defRPr>
                <a:latin typeface="Calibri" panose="020F0502020204030204" pitchFamily="34" charset="0"/>
              </a:defRPr>
            </a:lvl4pPr>
            <a:lvl5pPr marL="1343025" indent="-266700" defTabSz="270000">
              <a:lnSpc>
                <a:spcPct val="100000"/>
              </a:lnSpc>
              <a:spcBef>
                <a:spcPts val="0"/>
              </a:spcBef>
              <a:spcAft>
                <a:spcPts val="0"/>
              </a:spcAft>
              <a:buClr>
                <a:schemeClr val="tx2"/>
              </a:buClr>
              <a:buSzPct val="100000"/>
              <a:buFont typeface="Arial" panose="020B0604020202020204" pitchFamily="34" charset="0"/>
              <a:buChar char="•"/>
              <a:defRPr>
                <a:latin typeface="Calibri" panose="020F0502020204030204" pitchFamily="34" charset="0"/>
              </a:defRPr>
            </a:lvl5pPr>
            <a:lvl6pPr marL="1619250" indent="-276225" defTabSz="270000">
              <a:lnSpc>
                <a:spcPct val="100000"/>
              </a:lnSpc>
              <a:spcBef>
                <a:spcPts val="0"/>
              </a:spcBef>
              <a:spcAft>
                <a:spcPts val="0"/>
              </a:spcAft>
              <a:buClr>
                <a:schemeClr val="tx2"/>
              </a:buClr>
              <a:buFont typeface="Arial" panose="020B0604020202020204" pitchFamily="34" charset="0"/>
              <a:buChar char="•"/>
              <a:defRPr>
                <a:latin typeface="Calibri" panose="020F0502020204030204" pitchFamily="34" charset="0"/>
              </a:defRPr>
            </a:lvl6pPr>
            <a:lvl7pPr marL="1885950" indent="-266700" defTabSz="270000">
              <a:lnSpc>
                <a:spcPct val="100000"/>
              </a:lnSpc>
              <a:spcBef>
                <a:spcPts val="0"/>
              </a:spcBef>
              <a:spcAft>
                <a:spcPts val="0"/>
              </a:spcAft>
              <a:buClr>
                <a:schemeClr val="tx2"/>
              </a:buClr>
              <a:buSzPct val="100000"/>
              <a:buFont typeface="Arial" panose="020B0604020202020204" pitchFamily="34" charset="0"/>
              <a:buChar char="•"/>
              <a:defRPr>
                <a:latin typeface="Calibri" panose="020F0502020204030204" pitchFamily="34" charset="0"/>
              </a:defRPr>
            </a:lvl7pPr>
            <a:lvl8pPr marL="2152650" indent="-266700" defTabSz="270000">
              <a:lnSpc>
                <a:spcPct val="100000"/>
              </a:lnSpc>
              <a:spcBef>
                <a:spcPts val="0"/>
              </a:spcBef>
              <a:spcAft>
                <a:spcPts val="0"/>
              </a:spcAft>
              <a:buClr>
                <a:schemeClr val="tx2"/>
              </a:buClr>
              <a:buFont typeface="Arial" panose="020B0604020202020204" pitchFamily="34" charset="0"/>
              <a:buChar char="•"/>
              <a:defRPr>
                <a:latin typeface="Calibri" panose="020F0502020204030204" pitchFamily="34" charset="0"/>
              </a:defRPr>
            </a:lvl8pPr>
            <a:lvl9pPr marL="2419350" indent="-266700" defTabSz="270000">
              <a:lnSpc>
                <a:spcPct val="100000"/>
              </a:lnSpc>
              <a:spcBef>
                <a:spcPts val="0"/>
              </a:spcBef>
              <a:spcAft>
                <a:spcPts val="0"/>
              </a:spcAft>
              <a:buClr>
                <a:schemeClr val="tx2"/>
              </a:buClr>
              <a:buSzPct val="100000"/>
              <a:buFont typeface="Arial" panose="020B0604020202020204" pitchFamily="34" charset="0"/>
              <a:buChar char="•"/>
              <a:defRPr>
                <a:latin typeface="Calibri" panose="020F0502020204030204" pitchFamily="34" charset="0"/>
              </a:defRPr>
            </a:lvl9pPr>
          </a:lstStyle>
          <a:p>
            <a:r>
              <a:rPr lang="en-US" dirty="0"/>
              <a:t>(1) Broomfield Hospital UK Proactive Intervention (2) ECDC Annual Report on Communicable Diseases 2008 (3) Gastmeier et al. </a:t>
            </a:r>
            <a:r>
              <a:rPr lang="en-US" dirty="0" err="1"/>
              <a:t>Dtsch</a:t>
            </a:r>
            <a:r>
              <a:rPr lang="en-US" dirty="0"/>
              <a:t> Med </a:t>
            </a:r>
            <a:r>
              <a:rPr lang="en-US" dirty="0" err="1"/>
              <a:t>Wochenschr</a:t>
            </a:r>
            <a:r>
              <a:rPr lang="en-US" dirty="0"/>
              <a:t> 2010 (4) Schreiber et al. ICHE 2018 Nov;39(11):1277-1295  (5) </a:t>
            </a:r>
            <a:r>
              <a:rPr lang="en-US" dirty="0" err="1"/>
              <a:t>BinDoc</a:t>
            </a:r>
            <a:r>
              <a:rPr lang="en-US" dirty="0"/>
              <a:t> GmbH 2019</a:t>
            </a:r>
          </a:p>
        </p:txBody>
      </p:sp>
      <p:grpSp>
        <p:nvGrpSpPr>
          <p:cNvPr id="56" name="Gruppieren 55">
            <a:extLst>
              <a:ext uri="{FF2B5EF4-FFF2-40B4-BE49-F238E27FC236}">
                <a16:creationId xmlns:a16="http://schemas.microsoft.com/office/drawing/2014/main" id="{30E9885A-02C6-4B7F-BDAB-50B4459CE40A}"/>
              </a:ext>
            </a:extLst>
          </p:cNvPr>
          <p:cNvGrpSpPr/>
          <p:nvPr/>
        </p:nvGrpSpPr>
        <p:grpSpPr>
          <a:xfrm>
            <a:off x="5080136" y="4533332"/>
            <a:ext cx="540000" cy="540000"/>
            <a:chOff x="5826000" y="6106367"/>
            <a:chExt cx="540000" cy="540000"/>
          </a:xfrm>
        </p:grpSpPr>
        <p:sp>
          <p:nvSpPr>
            <p:cNvPr id="54" name="Ellipse 53">
              <a:extLst>
                <a:ext uri="{FF2B5EF4-FFF2-40B4-BE49-F238E27FC236}">
                  <a16:creationId xmlns:a16="http://schemas.microsoft.com/office/drawing/2014/main" id="{A9044973-0AF8-45E0-A10B-B61155AE286A}"/>
                </a:ext>
              </a:extLst>
            </p:cNvPr>
            <p:cNvSpPr/>
            <p:nvPr/>
          </p:nvSpPr>
          <p:spPr>
            <a:xfrm>
              <a:off x="5826000" y="6106367"/>
              <a:ext cx="540000" cy="540000"/>
            </a:xfrm>
            <a:prstGeom prst="ellipse">
              <a:avLst/>
            </a:prstGeom>
            <a:solidFill>
              <a:schemeClr val="bg1"/>
            </a:solidFill>
            <a:ln w="15875">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pic>
          <p:nvPicPr>
            <p:cNvPr id="52" name="Grafik 51">
              <a:extLst>
                <a:ext uri="{FF2B5EF4-FFF2-40B4-BE49-F238E27FC236}">
                  <a16:creationId xmlns:a16="http://schemas.microsoft.com/office/drawing/2014/main" id="{8024DEAF-0CD4-4537-A9CB-EBC000DF638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19297" y="6194613"/>
              <a:ext cx="353406" cy="353406"/>
            </a:xfrm>
            <a:prstGeom prst="rect">
              <a:avLst/>
            </a:prstGeom>
          </p:spPr>
        </p:pic>
      </p:grpSp>
      <p:sp>
        <p:nvSpPr>
          <p:cNvPr id="57" name="Textfeld 56">
            <a:extLst>
              <a:ext uri="{FF2B5EF4-FFF2-40B4-BE49-F238E27FC236}">
                <a16:creationId xmlns:a16="http://schemas.microsoft.com/office/drawing/2014/main" id="{7532AF9E-054F-4DD3-8D5C-F21556569EB3}"/>
              </a:ext>
            </a:extLst>
          </p:cNvPr>
          <p:cNvSpPr txBox="1"/>
          <p:nvPr/>
        </p:nvSpPr>
        <p:spPr>
          <a:xfrm>
            <a:off x="5693011" y="4613615"/>
            <a:ext cx="4295719" cy="369332"/>
          </a:xfrm>
          <a:prstGeom prst="rect">
            <a:avLst/>
          </a:prstGeom>
          <a:noFill/>
        </p:spPr>
        <p:txBody>
          <a:bodyPr wrap="square">
            <a:spAutoFit/>
          </a:bodyPr>
          <a:lstStyle/>
          <a:p>
            <a:r>
              <a:rPr lang="es-ES" dirty="0"/>
              <a:t>30-55% prevenibles mediante la higiene</a:t>
            </a:r>
            <a:r>
              <a:rPr lang="es-ES" baseline="30000" dirty="0"/>
              <a:t>3,4</a:t>
            </a:r>
          </a:p>
        </p:txBody>
      </p:sp>
      <p:sp>
        <p:nvSpPr>
          <p:cNvPr id="4" name="CuadroTexto 3">
            <a:extLst>
              <a:ext uri="{FF2B5EF4-FFF2-40B4-BE49-F238E27FC236}">
                <a16:creationId xmlns:a16="http://schemas.microsoft.com/office/drawing/2014/main" id="{351D5FB7-66B4-76AA-4E88-D7EE222D6899}"/>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3647481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superficie inanimad">
            <a:extLst>
              <a:ext uri="{FF2B5EF4-FFF2-40B4-BE49-F238E27FC236}">
                <a16:creationId xmlns:a16="http://schemas.microsoft.com/office/drawing/2014/main" id="{37920F75-DFF7-4C75-8974-C3554131B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389" y="4445984"/>
            <a:ext cx="2097335" cy="13814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2A115C62-3D81-4282-BB12-C31FB29DD3B0}"/>
              </a:ext>
            </a:extLst>
          </p:cNvPr>
          <p:cNvPicPr>
            <a:picLocks noChangeAspect="1" noChangeArrowheads="1"/>
          </p:cNvPicPr>
          <p:nvPr/>
        </p:nvPicPr>
        <p:blipFill>
          <a:blip r:embed="rId6" cstate="email">
            <a:clrChange>
              <a:clrFrom>
                <a:srgbClr val="FDFDFD"/>
              </a:clrFrom>
              <a:clrTo>
                <a:srgbClr val="FDFDFD">
                  <a:alpha val="0"/>
                </a:srgbClr>
              </a:clrTo>
            </a:clrChange>
            <a:extLst>
              <a:ext uri="{28A0092B-C50C-407E-A947-70E740481C1C}">
                <a14:useLocalDpi xmlns:a14="http://schemas.microsoft.com/office/drawing/2010/main"/>
              </a:ext>
            </a:extLst>
          </a:blip>
          <a:srcRect r="4309" b="-27572"/>
          <a:stretch>
            <a:fillRect/>
          </a:stretch>
        </p:blipFill>
        <p:spPr bwMode="auto">
          <a:xfrm rot="16200000">
            <a:off x="6393708" y="4808631"/>
            <a:ext cx="1142168" cy="1273497"/>
          </a:xfrm>
          <a:prstGeom prst="rect">
            <a:avLst/>
          </a:prstGeom>
          <a:noFill/>
          <a:ln w="9525">
            <a:noFill/>
            <a:miter lim="800000"/>
            <a:headEnd/>
            <a:tailEnd/>
          </a:ln>
        </p:spPr>
      </p:pic>
      <p:pic>
        <p:nvPicPr>
          <p:cNvPr id="4" name="Picture 16">
            <a:extLst>
              <a:ext uri="{FF2B5EF4-FFF2-40B4-BE49-F238E27FC236}">
                <a16:creationId xmlns:a16="http://schemas.microsoft.com/office/drawing/2014/main" id="{2C275222-D342-455C-80F0-38F8599D9E4C}"/>
              </a:ext>
            </a:extLst>
          </p:cNvPr>
          <p:cNvPicPr>
            <a:picLocks noChangeAspect="1" noChangeArrowheads="1"/>
          </p:cNvPicPr>
          <p:nvPr/>
        </p:nvPicPr>
        <p:blipFill>
          <a:blip r:embed="rId6" cstate="email">
            <a:clrChange>
              <a:clrFrom>
                <a:srgbClr val="FDFDFD"/>
              </a:clrFrom>
              <a:clrTo>
                <a:srgbClr val="FDFDFD">
                  <a:alpha val="0"/>
                </a:srgbClr>
              </a:clrTo>
            </a:clrChange>
            <a:extLst>
              <a:ext uri="{28A0092B-C50C-407E-A947-70E740481C1C}">
                <a14:useLocalDpi xmlns:a14="http://schemas.microsoft.com/office/drawing/2010/main"/>
              </a:ext>
            </a:extLst>
          </a:blip>
          <a:srcRect r="4309" b="-27572"/>
          <a:stretch>
            <a:fillRect/>
          </a:stretch>
        </p:blipFill>
        <p:spPr bwMode="auto">
          <a:xfrm rot="5400000">
            <a:off x="6754085" y="2165764"/>
            <a:ext cx="1252882" cy="1396942"/>
          </a:xfrm>
          <a:prstGeom prst="rect">
            <a:avLst/>
          </a:prstGeom>
          <a:noFill/>
          <a:ln w="9525">
            <a:noFill/>
            <a:miter lim="800000"/>
            <a:headEnd/>
            <a:tailEnd/>
          </a:ln>
        </p:spPr>
      </p:pic>
      <p:pic>
        <p:nvPicPr>
          <p:cNvPr id="5" name="Picture 16">
            <a:extLst>
              <a:ext uri="{FF2B5EF4-FFF2-40B4-BE49-F238E27FC236}">
                <a16:creationId xmlns:a16="http://schemas.microsoft.com/office/drawing/2014/main" id="{88DD403D-21BF-4B2D-87F4-75A42CA6268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4309" b="-27572"/>
          <a:stretch>
            <a:fillRect/>
          </a:stretch>
        </p:blipFill>
        <p:spPr bwMode="auto">
          <a:xfrm>
            <a:off x="2863356" y="3191826"/>
            <a:ext cx="1471249" cy="1640417"/>
          </a:xfrm>
          <a:prstGeom prst="rect">
            <a:avLst/>
          </a:prstGeom>
          <a:noFill/>
          <a:ln w="9525">
            <a:noFill/>
            <a:miter lim="800000"/>
            <a:headEnd/>
            <a:tailEnd/>
          </a:ln>
        </p:spPr>
      </p:pic>
      <p:sp>
        <p:nvSpPr>
          <p:cNvPr id="6" name="Rectangle 4">
            <a:extLst>
              <a:ext uri="{FF2B5EF4-FFF2-40B4-BE49-F238E27FC236}">
                <a16:creationId xmlns:a16="http://schemas.microsoft.com/office/drawing/2014/main" id="{15426212-C5F0-4290-BC8F-C234EB52F56D}"/>
              </a:ext>
            </a:extLst>
          </p:cNvPr>
          <p:cNvSpPr>
            <a:spLocks noChangeArrowheads="1"/>
          </p:cNvSpPr>
          <p:nvPr/>
        </p:nvSpPr>
        <p:spPr bwMode="gray">
          <a:xfrm>
            <a:off x="4940843" y="2093943"/>
            <a:ext cx="2025512" cy="369332"/>
          </a:xfrm>
          <a:prstGeom prst="rect">
            <a:avLst/>
          </a:prstGeom>
          <a:solidFill>
            <a:srgbClr val="00378B"/>
          </a:solidFill>
          <a:ln w="9525">
            <a:solidFill>
              <a:srgbClr val="00378B"/>
            </a:solid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Calibri"/>
                <a:ea typeface="+mn-ea"/>
                <a:cs typeface="+mn-cs"/>
              </a:rPr>
              <a:t>Personal Sanitario</a:t>
            </a:r>
          </a:p>
        </p:txBody>
      </p:sp>
      <p:sp>
        <p:nvSpPr>
          <p:cNvPr id="7" name="Rectangle 3">
            <a:extLst>
              <a:ext uri="{FF2B5EF4-FFF2-40B4-BE49-F238E27FC236}">
                <a16:creationId xmlns:a16="http://schemas.microsoft.com/office/drawing/2014/main" id="{956D2077-A0F2-4E85-976F-7F11C4BFD154}"/>
              </a:ext>
            </a:extLst>
          </p:cNvPr>
          <p:cNvSpPr>
            <a:spLocks noChangeArrowheads="1"/>
          </p:cNvSpPr>
          <p:nvPr/>
        </p:nvSpPr>
        <p:spPr bwMode="gray">
          <a:xfrm>
            <a:off x="3885070" y="4096227"/>
            <a:ext cx="1185160" cy="738664"/>
          </a:xfrm>
          <a:prstGeom prst="rect">
            <a:avLst/>
          </a:prstGeom>
          <a:solidFill>
            <a:srgbClr val="00378B"/>
          </a:solidFill>
          <a:ln w="9525">
            <a:solidFill>
              <a:srgbClr val="00378B"/>
            </a:solid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Calibri"/>
                <a:ea typeface="+mn-ea"/>
                <a:cs typeface="+mn-cs"/>
              </a:rPr>
              <a:t>Superficie inanimada contaminada</a:t>
            </a:r>
          </a:p>
        </p:txBody>
      </p:sp>
      <p:sp>
        <p:nvSpPr>
          <p:cNvPr id="8" name="Rectangle 5">
            <a:extLst>
              <a:ext uri="{FF2B5EF4-FFF2-40B4-BE49-F238E27FC236}">
                <a16:creationId xmlns:a16="http://schemas.microsoft.com/office/drawing/2014/main" id="{E61551FD-9314-4E46-9FFD-8246250B5E95}"/>
              </a:ext>
            </a:extLst>
          </p:cNvPr>
          <p:cNvSpPr>
            <a:spLocks noChangeArrowheads="1"/>
          </p:cNvSpPr>
          <p:nvPr/>
        </p:nvSpPr>
        <p:spPr bwMode="gray">
          <a:xfrm>
            <a:off x="6972930" y="4294218"/>
            <a:ext cx="1472292" cy="369332"/>
          </a:xfrm>
          <a:prstGeom prst="rect">
            <a:avLst/>
          </a:prstGeom>
          <a:solidFill>
            <a:srgbClr val="00378B"/>
          </a:solidFill>
          <a:ln w="9525">
            <a:solidFill>
              <a:srgbClr val="00378B"/>
            </a:solid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Calibri"/>
                <a:ea typeface="+mn-ea"/>
                <a:cs typeface="+mn-cs"/>
              </a:rPr>
              <a:t>Paciente</a:t>
            </a:r>
          </a:p>
        </p:txBody>
      </p:sp>
      <p:pic>
        <p:nvPicPr>
          <p:cNvPr id="9" name="25 Imagen" descr="fletxa icon.png">
            <a:extLst>
              <a:ext uri="{FF2B5EF4-FFF2-40B4-BE49-F238E27FC236}">
                <a16:creationId xmlns:a16="http://schemas.microsoft.com/office/drawing/2014/main" id="{EC02110C-79F4-4B87-B08D-E52A3CF86E29}"/>
              </a:ext>
            </a:extLst>
          </p:cNvPr>
          <p:cNvPicPr>
            <a:picLocks noChangeAspect="1"/>
          </p:cNvPicPr>
          <p:nvPr>
            <p:custDataLst>
              <p:tags r:id="rId1"/>
            </p:custDataLst>
          </p:nvPr>
        </p:nvPicPr>
        <p:blipFill>
          <a:blip r:embed="rId7" cstate="email">
            <a:extLst>
              <a:ext uri="{28A0092B-C50C-407E-A947-70E740481C1C}">
                <a14:useLocalDpi xmlns:a14="http://schemas.microsoft.com/office/drawing/2010/main"/>
              </a:ext>
            </a:extLst>
          </a:blip>
          <a:stretch>
            <a:fillRect/>
          </a:stretch>
        </p:blipFill>
        <p:spPr bwMode="gray">
          <a:xfrm>
            <a:off x="3526404" y="2203054"/>
            <a:ext cx="1340108" cy="1055503"/>
          </a:xfrm>
          <a:prstGeom prst="rect">
            <a:avLst/>
          </a:prstGeom>
        </p:spPr>
      </p:pic>
      <p:pic>
        <p:nvPicPr>
          <p:cNvPr id="10" name="26 Imagen" descr="fletxa icon.png">
            <a:extLst>
              <a:ext uri="{FF2B5EF4-FFF2-40B4-BE49-F238E27FC236}">
                <a16:creationId xmlns:a16="http://schemas.microsoft.com/office/drawing/2014/main" id="{A10D6CDA-BF82-46A1-BE6E-E59CB1768F9C}"/>
              </a:ext>
            </a:extLst>
          </p:cNvPr>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bwMode="gray">
          <a:xfrm rot="5400000">
            <a:off x="7424339" y="3258895"/>
            <a:ext cx="1142167" cy="899600"/>
          </a:xfrm>
          <a:prstGeom prst="rect">
            <a:avLst/>
          </a:prstGeom>
        </p:spPr>
      </p:pic>
      <p:pic>
        <p:nvPicPr>
          <p:cNvPr id="11" name="27 Imagen" descr="fletxa icon.png">
            <a:extLst>
              <a:ext uri="{FF2B5EF4-FFF2-40B4-BE49-F238E27FC236}">
                <a16:creationId xmlns:a16="http://schemas.microsoft.com/office/drawing/2014/main" id="{4ADDDD45-095F-4791-A402-39C4B9326A12}"/>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bwMode="gray">
          <a:xfrm rot="13701959">
            <a:off x="4796635" y="5107032"/>
            <a:ext cx="1198945" cy="944319"/>
          </a:xfrm>
          <a:prstGeom prst="rect">
            <a:avLst/>
          </a:prstGeom>
        </p:spPr>
      </p:pic>
      <p:pic>
        <p:nvPicPr>
          <p:cNvPr id="12" name="Picture 4" descr="Resultado de imagen de paciente">
            <a:extLst>
              <a:ext uri="{FF2B5EF4-FFF2-40B4-BE49-F238E27FC236}">
                <a16:creationId xmlns:a16="http://schemas.microsoft.com/office/drawing/2014/main" id="{12AEB61D-2ABA-498C-916C-C58E4E76B2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6386" y="4677863"/>
            <a:ext cx="2217671" cy="12554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n de eprsonal sanitario">
            <a:extLst>
              <a:ext uri="{FF2B5EF4-FFF2-40B4-BE49-F238E27FC236}">
                <a16:creationId xmlns:a16="http://schemas.microsoft.com/office/drawing/2014/main" id="{CAF6FFF0-4DF5-4724-BB2F-AD9A80A2FC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4269" y="2463275"/>
            <a:ext cx="2038661" cy="1142169"/>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2">
            <a:extLst>
              <a:ext uri="{FF2B5EF4-FFF2-40B4-BE49-F238E27FC236}">
                <a16:creationId xmlns:a16="http://schemas.microsoft.com/office/drawing/2014/main" id="{FCB3CE35-FD87-446E-B14B-2E0E034417BE}"/>
              </a:ext>
            </a:extLst>
          </p:cNvPr>
          <p:cNvSpPr txBox="1">
            <a:spLocks/>
          </p:cNvSpPr>
          <p:nvPr/>
        </p:nvSpPr>
        <p:spPr>
          <a:xfrm>
            <a:off x="466726" y="342685"/>
            <a:ext cx="11256962" cy="886397"/>
          </a:xfrm>
          <a:prstGeom prst="rect">
            <a:avLst/>
          </a:prstGeom>
        </p:spPr>
        <p:txBody>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700" b="1" i="0" u="none" strike="noStrike" kern="1200" cap="none" spc="0" normalizeH="0" baseline="0" noProof="0" dirty="0">
                <a:ln>
                  <a:noFill/>
                </a:ln>
                <a:solidFill>
                  <a:srgbClr val="0045FF"/>
                </a:solidFill>
                <a:effectLst/>
                <a:uLnTx/>
                <a:uFillTx/>
                <a:latin typeface="Calibri"/>
                <a:ea typeface="+mj-ea"/>
                <a:cs typeface="+mj-cs"/>
              </a:rPr>
              <a:t>Infecciones nosocomiales</a:t>
            </a:r>
            <a:br>
              <a:rPr kumimoji="0" lang="de-DE" sz="3200" b="0" i="0" u="none" strike="noStrike" kern="1200" cap="none" spc="0" normalizeH="0" baseline="0" noProof="0" dirty="0">
                <a:ln>
                  <a:noFill/>
                </a:ln>
                <a:solidFill>
                  <a:srgbClr val="0045FF"/>
                </a:solidFill>
                <a:effectLst/>
                <a:uLnTx/>
                <a:uFillTx/>
                <a:latin typeface="Calibri"/>
                <a:ea typeface="+mj-ea"/>
                <a:cs typeface="+mj-cs"/>
              </a:rPr>
            </a:br>
            <a:r>
              <a:rPr kumimoji="0" lang="de-DE" sz="1800" b="0" i="0" u="none" strike="noStrike" kern="1200" cap="none" spc="0" normalizeH="0" baseline="0" noProof="0" dirty="0">
                <a:ln>
                  <a:noFill/>
                </a:ln>
                <a:solidFill>
                  <a:srgbClr val="0045FF"/>
                </a:solidFill>
                <a:effectLst/>
                <a:uLnTx/>
                <a:uFillTx/>
                <a:latin typeface="Calibri"/>
                <a:ea typeface="+mj-ea"/>
                <a:cs typeface="+mj-cs"/>
              </a:rPr>
              <a:t>Y su relevancia</a:t>
            </a:r>
            <a:endParaRPr kumimoji="0" lang="de-DE" sz="3200" b="0" i="0" u="none" strike="noStrike" kern="1200" cap="none" spc="0" normalizeH="0" baseline="0" noProof="0" dirty="0">
              <a:ln>
                <a:noFill/>
              </a:ln>
              <a:solidFill>
                <a:srgbClr val="0045FF"/>
              </a:solidFill>
              <a:effectLst/>
              <a:uLnTx/>
              <a:uFillTx/>
              <a:latin typeface="Calibri"/>
              <a:ea typeface="+mj-ea"/>
              <a:cs typeface="+mj-cs"/>
            </a:endParaRPr>
          </a:p>
        </p:txBody>
      </p:sp>
      <p:sp>
        <p:nvSpPr>
          <p:cNvPr id="17" name="CuadroTexto 16">
            <a:extLst>
              <a:ext uri="{FF2B5EF4-FFF2-40B4-BE49-F238E27FC236}">
                <a16:creationId xmlns:a16="http://schemas.microsoft.com/office/drawing/2014/main" id="{7B7CA90E-8A4D-4DF4-AB0C-047FCDCA5722}"/>
              </a:ext>
            </a:extLst>
          </p:cNvPr>
          <p:cNvSpPr txBox="1"/>
          <p:nvPr/>
        </p:nvSpPr>
        <p:spPr>
          <a:xfrm>
            <a:off x="8106159" y="2771933"/>
            <a:ext cx="2120042"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rgbClr val="001689"/>
                </a:solidFill>
                <a:effectLst/>
                <a:uLnTx/>
                <a:uFillTx/>
                <a:latin typeface="Calibri"/>
                <a:ea typeface="+mn-ea"/>
                <a:cs typeface="+mn-cs"/>
              </a:rPr>
              <a:t>Cumplimiento en higiene manos </a:t>
            </a:r>
            <a:r>
              <a:rPr kumimoji="0" lang="es-ES_tradnl" sz="3200" b="1" i="0" u="none" strike="noStrike" kern="1200" cap="none" spc="0" normalizeH="0" baseline="0" noProof="0" dirty="0">
                <a:ln>
                  <a:noFill/>
                </a:ln>
                <a:solidFill>
                  <a:srgbClr val="001689"/>
                </a:solidFill>
                <a:effectLst/>
                <a:uLnTx/>
                <a:uFillTx/>
                <a:latin typeface="Calibri"/>
                <a:ea typeface="+mn-ea"/>
                <a:cs typeface="+mn-cs"/>
              </a:rPr>
              <a:t>&lt;40%</a:t>
            </a:r>
            <a:endParaRPr kumimoji="0" lang="es-ES" sz="1600" b="1" i="0" u="none" strike="noStrike" kern="1200" cap="none" spc="0" normalizeH="0" baseline="0" noProof="0" dirty="0">
              <a:ln>
                <a:noFill/>
              </a:ln>
              <a:solidFill>
                <a:srgbClr val="001689"/>
              </a:solidFill>
              <a:effectLst/>
              <a:uLnTx/>
              <a:uFillTx/>
              <a:latin typeface="Calibri"/>
              <a:ea typeface="+mn-ea"/>
              <a:cs typeface="+mn-cs"/>
            </a:endParaRPr>
          </a:p>
        </p:txBody>
      </p:sp>
      <p:sp>
        <p:nvSpPr>
          <p:cNvPr id="18" name="Rectangle 78">
            <a:extLst>
              <a:ext uri="{FF2B5EF4-FFF2-40B4-BE49-F238E27FC236}">
                <a16:creationId xmlns:a16="http://schemas.microsoft.com/office/drawing/2014/main" id="{813A0D1E-8226-46BD-A6D5-DC1FA52E8A3E}"/>
              </a:ext>
            </a:extLst>
          </p:cNvPr>
          <p:cNvSpPr>
            <a:spLocks noChangeArrowheads="1"/>
          </p:cNvSpPr>
          <p:nvPr/>
        </p:nvSpPr>
        <p:spPr bwMode="auto">
          <a:xfrm>
            <a:off x="466726" y="6117791"/>
            <a:ext cx="93107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altLang="en-US" sz="800" dirty="0">
                <a:solidFill>
                  <a:srgbClr val="ADADAD"/>
                </a:solidFill>
                <a:latin typeface="+mn-lt"/>
                <a:ea typeface="+mn-ea"/>
              </a:rPr>
              <a:t>Fuente:  Kramer A., Schwebke I., Kampf G. / </a:t>
            </a:r>
            <a:r>
              <a:rPr lang="en-US" altLang="en-US" sz="800" dirty="0">
                <a:solidFill>
                  <a:srgbClr val="ADADAD"/>
                </a:solidFill>
                <a:latin typeface="+mn-lt"/>
                <a:ea typeface="+mn-ea"/>
              </a:rPr>
              <a:t>How long do nosocomial pathogens persist on inanimate surfaces? A systematic  review. BMC Infect. Dis. 2006; 6:130.</a:t>
            </a:r>
            <a:r>
              <a:rPr lang="de-DE" altLang="en-US" sz="800" dirty="0">
                <a:solidFill>
                  <a:srgbClr val="ADADAD"/>
                </a:solidFill>
                <a:latin typeface="+mn-lt"/>
                <a:ea typeface="+mn-ea"/>
              </a:rPr>
              <a:t> </a:t>
            </a:r>
          </a:p>
        </p:txBody>
      </p:sp>
      <p:sp>
        <p:nvSpPr>
          <p:cNvPr id="19" name="object 4">
            <a:extLst>
              <a:ext uri="{FF2B5EF4-FFF2-40B4-BE49-F238E27FC236}">
                <a16:creationId xmlns:a16="http://schemas.microsoft.com/office/drawing/2014/main" id="{9130FC38-7B82-4FE7-8854-4B49B8F8EDD1}"/>
              </a:ext>
            </a:extLst>
          </p:cNvPr>
          <p:cNvSpPr txBox="1"/>
          <p:nvPr/>
        </p:nvSpPr>
        <p:spPr>
          <a:xfrm>
            <a:off x="1158717" y="1225641"/>
            <a:ext cx="9872980" cy="505908"/>
          </a:xfrm>
          <a:prstGeom prst="rect">
            <a:avLst/>
          </a:prstGeom>
        </p:spPr>
        <p:txBody>
          <a:bodyPr vert="horz" wrap="square" lIns="0" tIns="13335" rIns="0" bIns="0" rtlCol="0">
            <a:spAutoFit/>
          </a:bodyPr>
          <a:lstStyle/>
          <a:p>
            <a:pPr algn="ctr">
              <a:lnSpc>
                <a:spcPct val="100000"/>
              </a:lnSpc>
              <a:spcBef>
                <a:spcPts val="105"/>
              </a:spcBef>
            </a:pPr>
            <a:r>
              <a:rPr b="1" dirty="0">
                <a:cs typeface="Arial"/>
              </a:rPr>
              <a:t>“Los </a:t>
            </a:r>
            <a:r>
              <a:rPr b="1" spc="-5" dirty="0">
                <a:cs typeface="Arial"/>
              </a:rPr>
              <a:t>expertos afirman </a:t>
            </a:r>
            <a:r>
              <a:rPr b="1" dirty="0">
                <a:cs typeface="Arial"/>
              </a:rPr>
              <a:t>que </a:t>
            </a:r>
            <a:r>
              <a:rPr b="1" spc="-5" dirty="0">
                <a:cs typeface="Arial"/>
              </a:rPr>
              <a:t>1/3 </a:t>
            </a:r>
            <a:r>
              <a:rPr b="1" dirty="0">
                <a:cs typeface="Arial"/>
              </a:rPr>
              <a:t>de </a:t>
            </a:r>
            <a:r>
              <a:rPr b="1" spc="-5" dirty="0">
                <a:cs typeface="Arial"/>
              </a:rPr>
              <a:t>las </a:t>
            </a:r>
            <a:r>
              <a:rPr b="1" dirty="0">
                <a:cs typeface="Arial"/>
              </a:rPr>
              <a:t>Infecciones </a:t>
            </a:r>
            <a:r>
              <a:rPr b="1" spc="-5" dirty="0">
                <a:cs typeface="Arial"/>
              </a:rPr>
              <a:t>Nosocomiales </a:t>
            </a:r>
            <a:r>
              <a:rPr b="1" dirty="0">
                <a:solidFill>
                  <a:srgbClr val="0045FF"/>
                </a:solidFill>
                <a:cs typeface="Arial"/>
              </a:rPr>
              <a:t>podrían</a:t>
            </a:r>
            <a:r>
              <a:rPr b="1" spc="-90" dirty="0">
                <a:solidFill>
                  <a:srgbClr val="0045FF"/>
                </a:solidFill>
                <a:cs typeface="Arial"/>
              </a:rPr>
              <a:t> </a:t>
            </a:r>
            <a:r>
              <a:rPr b="1" dirty="0">
                <a:solidFill>
                  <a:srgbClr val="0045FF"/>
                </a:solidFill>
                <a:cs typeface="Arial"/>
              </a:rPr>
              <a:t>evitarse</a:t>
            </a:r>
            <a:r>
              <a:rPr b="1" dirty="0">
                <a:cs typeface="Arial"/>
              </a:rPr>
              <a:t>”</a:t>
            </a:r>
            <a:endParaRPr dirty="0">
              <a:cs typeface="Arial"/>
            </a:endParaRPr>
          </a:p>
          <a:p>
            <a:pPr marL="1905" algn="ctr">
              <a:lnSpc>
                <a:spcPct val="100000"/>
              </a:lnSpc>
              <a:spcBef>
                <a:spcPts val="10"/>
              </a:spcBef>
            </a:pPr>
            <a:r>
              <a:rPr sz="1400" i="1" dirty="0">
                <a:cs typeface="Arial"/>
              </a:rPr>
              <a:t>“Los </a:t>
            </a:r>
            <a:r>
              <a:rPr sz="1400" i="1" spc="-5" dirty="0">
                <a:cs typeface="Arial"/>
              </a:rPr>
              <a:t>errores </a:t>
            </a:r>
            <a:r>
              <a:rPr sz="1400" i="1" dirty="0">
                <a:cs typeface="Arial"/>
              </a:rPr>
              <a:t>son </a:t>
            </a:r>
            <a:r>
              <a:rPr sz="1400" i="1" spc="-5" dirty="0">
                <a:cs typeface="Arial"/>
              </a:rPr>
              <a:t>producidos por </a:t>
            </a:r>
            <a:r>
              <a:rPr sz="1400" i="1" spc="-5" dirty="0">
                <a:solidFill>
                  <a:srgbClr val="0045FF"/>
                </a:solidFill>
                <a:cs typeface="Arial"/>
              </a:rPr>
              <a:t>el </a:t>
            </a:r>
            <a:r>
              <a:rPr sz="1400" i="1" dirty="0">
                <a:solidFill>
                  <a:srgbClr val="0045FF"/>
                </a:solidFill>
                <a:cs typeface="Arial"/>
              </a:rPr>
              <a:t>sistema</a:t>
            </a:r>
            <a:r>
              <a:rPr sz="1400" i="1" dirty="0">
                <a:cs typeface="Arial"/>
              </a:rPr>
              <a:t>, </a:t>
            </a:r>
            <a:r>
              <a:rPr sz="1400" i="1" spc="-5" dirty="0">
                <a:cs typeface="Arial"/>
              </a:rPr>
              <a:t>no por las</a:t>
            </a:r>
            <a:r>
              <a:rPr sz="1400" i="1" spc="-215" dirty="0">
                <a:cs typeface="Arial"/>
              </a:rPr>
              <a:t> </a:t>
            </a:r>
            <a:r>
              <a:rPr sz="1400" i="1" spc="-5" dirty="0">
                <a:cs typeface="Arial"/>
              </a:rPr>
              <a:t>personas”</a:t>
            </a:r>
            <a:endParaRPr sz="1400" dirty="0">
              <a:cs typeface="Arial"/>
            </a:endParaRPr>
          </a:p>
        </p:txBody>
      </p:sp>
      <p:sp>
        <p:nvSpPr>
          <p:cNvPr id="15" name="Foliennummernplatzhalter 1">
            <a:extLst>
              <a:ext uri="{FF2B5EF4-FFF2-40B4-BE49-F238E27FC236}">
                <a16:creationId xmlns:a16="http://schemas.microsoft.com/office/drawing/2014/main" id="{79EA41EC-8B70-92DF-2813-BD1B8F66980F}"/>
              </a:ext>
            </a:extLst>
          </p:cNvPr>
          <p:cNvSpPr txBox="1">
            <a:spLocks/>
          </p:cNvSpPr>
          <p:nvPr/>
        </p:nvSpPr>
        <p:spPr>
          <a:xfrm>
            <a:off x="423458" y="6458429"/>
            <a:ext cx="483281" cy="176400"/>
          </a:xfrm>
          <a:prstGeom prst="rect">
            <a:avLst/>
          </a:prstGeom>
        </p:spPr>
        <p:txBody>
          <a:bodyPr wrap="square" lIns="0" tIns="0" rIns="0" bIns="0" rtlCol="0" anchor="ctr">
            <a:noAutofit/>
          </a:bodyPr>
          <a:lstStyle>
            <a:defPPr>
              <a:defRPr lang="en-US"/>
            </a:defPPr>
            <a:lvl1pPr>
              <a:buClr>
                <a:schemeClr val="tx2"/>
              </a:buClr>
              <a:defRPr lang="de-DE" sz="1400" smtClean="0">
                <a:solidFill>
                  <a:schemeClr val="tx2"/>
                </a:solidFill>
                <a:latin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A9A54C-67C5-4234-BB42-1D2D996DC2E4}" type="slidenum">
              <a:rPr lang="de-DE" smtClean="0"/>
              <a:pPr/>
              <a:t>5</a:t>
            </a:fld>
            <a:endParaRPr lang="de-DE" dirty="0"/>
          </a:p>
        </p:txBody>
      </p:sp>
      <p:sp>
        <p:nvSpPr>
          <p:cNvPr id="16" name="CuadroTexto 15">
            <a:extLst>
              <a:ext uri="{FF2B5EF4-FFF2-40B4-BE49-F238E27FC236}">
                <a16:creationId xmlns:a16="http://schemas.microsoft.com/office/drawing/2014/main" id="{9F01597D-CEB1-5F85-6337-8B18A0308138}"/>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315783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Bakterien">
            <a:extLst>
              <a:ext uri="{FF2B5EF4-FFF2-40B4-BE49-F238E27FC236}">
                <a16:creationId xmlns:a16="http://schemas.microsoft.com/office/drawing/2014/main" id="{899936A0-2E87-4841-A6A7-B296840D0342}"/>
              </a:ext>
            </a:extLst>
          </p:cNvPr>
          <p:cNvGraphicFramePr>
            <a:graphicFrameLocks noGrp="1"/>
          </p:cNvGraphicFramePr>
          <p:nvPr>
            <p:extLst>
              <p:ext uri="{D42A27DB-BD31-4B8C-83A1-F6EECF244321}">
                <p14:modId xmlns:p14="http://schemas.microsoft.com/office/powerpoint/2010/main" val="15849764"/>
              </p:ext>
            </p:extLst>
          </p:nvPr>
        </p:nvGraphicFramePr>
        <p:xfrm>
          <a:off x="363537" y="1391977"/>
          <a:ext cx="7383463" cy="2842102"/>
        </p:xfrm>
        <a:graphic>
          <a:graphicData uri="http://schemas.openxmlformats.org/drawingml/2006/table">
            <a:tbl>
              <a:tblPr firstRow="1" bandRow="1"/>
              <a:tblGrid>
                <a:gridCol w="3710195">
                  <a:extLst>
                    <a:ext uri="{9D8B030D-6E8A-4147-A177-3AD203B41FA5}">
                      <a16:colId xmlns:a16="http://schemas.microsoft.com/office/drawing/2014/main" val="2895860366"/>
                    </a:ext>
                  </a:extLst>
                </a:gridCol>
                <a:gridCol w="3673268">
                  <a:extLst>
                    <a:ext uri="{9D8B030D-6E8A-4147-A177-3AD203B41FA5}">
                      <a16:colId xmlns:a16="http://schemas.microsoft.com/office/drawing/2014/main" val="634738216"/>
                    </a:ext>
                  </a:extLst>
                </a:gridCol>
              </a:tblGrid>
              <a:tr h="70799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r>
                        <a:rPr lang="es-ES" sz="2000" b="1" kern="1200" cap="none" spc="0" baseline="0" dirty="0">
                          <a:solidFill>
                            <a:schemeClr val="tx1"/>
                          </a:solidFill>
                          <a:latin typeface="+mn-lt"/>
                          <a:ea typeface="+mn-ea"/>
                          <a:cs typeface="Calibri"/>
                        </a:rPr>
                        <a:t>Bacteria</a:t>
                      </a:r>
                      <a:endParaRPr lang="en-GB" sz="2000" b="1" kern="1200" cap="none" spc="0" baseline="0" noProof="0" dirty="0">
                        <a:solidFill>
                          <a:schemeClr val="tx1"/>
                        </a:solidFill>
                        <a:latin typeface="+mn-lt"/>
                        <a:ea typeface="+mn-ea"/>
                        <a:cs typeface="Calibri" panose="020F0502020204030204" pitchFamily="34" charset="0"/>
                      </a:endParaRPr>
                    </a:p>
                  </a:txBody>
                  <a:tcPr marL="72000" marR="0" marT="36000" marB="7200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l"/>
                      <a:r>
                        <a:rPr lang="es-ES" sz="2000" b="1" kern="1200" cap="none" spc="0" baseline="0" dirty="0">
                          <a:solidFill>
                            <a:schemeClr val="tx1"/>
                          </a:solidFill>
                          <a:latin typeface="+mn-lt"/>
                          <a:ea typeface="+mn-ea"/>
                          <a:cs typeface="Calibri"/>
                        </a:rPr>
                        <a:t>Supervivencia en</a:t>
                      </a:r>
                      <a:r>
                        <a:rPr lang="de-DE" sz="2000" b="1" kern="1200" cap="none" spc="0" baseline="0" dirty="0">
                          <a:solidFill>
                            <a:schemeClr val="tx1"/>
                          </a:solidFill>
                          <a:latin typeface="+mn-lt"/>
                          <a:ea typeface="+mn-ea"/>
                          <a:cs typeface="Calibri"/>
                        </a:rPr>
                        <a:t> las manos</a:t>
                      </a:r>
                      <a:endParaRPr lang="en-GB" sz="2000" b="1" kern="1200" cap="none" spc="0" baseline="0" noProof="0" dirty="0">
                        <a:solidFill>
                          <a:schemeClr val="tx1"/>
                        </a:solidFill>
                        <a:latin typeface="+mn-lt"/>
                        <a:ea typeface="+mn-ea"/>
                        <a:cs typeface="Calibri" panose="020F0502020204030204" pitchFamily="34" charset="0"/>
                      </a:endParaRPr>
                    </a:p>
                  </a:txBody>
                  <a:tcPr marL="0" marR="0" marT="36000" marB="7200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4004184820"/>
                  </a:ext>
                </a:extLst>
              </a:tr>
              <a:tr h="498002">
                <a:tc>
                  <a:txBody>
                    <a:bodyPr/>
                    <a:lstStyle/>
                    <a:p>
                      <a:pPr algn="l" rtl="0"/>
                      <a:r>
                        <a:rPr sz="1800" b="0" i="1" u="none" kern="1200" baseline="0" dirty="0">
                          <a:solidFill>
                            <a:schemeClr val="tx1"/>
                          </a:solidFill>
                          <a:latin typeface="+mn-lt"/>
                          <a:ea typeface="+mn-ea"/>
                          <a:cs typeface="Calibri"/>
                        </a:rPr>
                        <a:t>Escherichia coli </a:t>
                      </a:r>
                      <a:r>
                        <a:rPr sz="1800" b="0" i="0" u="none" kern="1200" baseline="30000" dirty="0">
                          <a:solidFill>
                            <a:schemeClr val="tx1"/>
                          </a:solidFill>
                          <a:latin typeface="+mn-lt"/>
                          <a:ea typeface="+mn-ea"/>
                          <a:cs typeface="Calibri"/>
                        </a:rPr>
                        <a:t>1</a:t>
                      </a:r>
                      <a:endParaRPr lang="en-GB" sz="1800" kern="1200" dirty="0">
                        <a:solidFill>
                          <a:schemeClr val="tx1"/>
                        </a:solidFill>
                        <a:latin typeface="+mn-lt"/>
                        <a:ea typeface="+mn-ea"/>
                        <a:cs typeface="Calibri" panose="020F0502020204030204" pitchFamily="34" charset="0"/>
                      </a:endParaRPr>
                    </a:p>
                  </a:txBody>
                  <a:tcPr marL="91439" marR="91439" marT="45733" marB="45733"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dirty="0">
                          <a:solidFill>
                            <a:schemeClr val="tx1"/>
                          </a:solidFill>
                          <a:latin typeface="+mn-lt"/>
                        </a:rPr>
                        <a:t>6–90 </a:t>
                      </a:r>
                      <a:r>
                        <a:rPr lang="es-ES" dirty="0">
                          <a:solidFill>
                            <a:schemeClr val="tx1"/>
                          </a:solidFill>
                          <a:latin typeface="+mn-lt"/>
                        </a:rPr>
                        <a:t>minutos</a:t>
                      </a:r>
                      <a:endParaRPr lang="en-US" dirty="0">
                        <a:solidFill>
                          <a:schemeClr val="tx1"/>
                        </a:solidFill>
                        <a:latin typeface="+mn-lt"/>
                      </a:endParaRPr>
                    </a:p>
                  </a:txBody>
                  <a:tcPr marL="91439" marR="91439" marT="45733" marB="45733"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0147151"/>
                  </a:ext>
                </a:extLst>
              </a:tr>
              <a:tr h="498002">
                <a:tc>
                  <a:txBody>
                    <a:bodyPr/>
                    <a:lstStyle/>
                    <a:p>
                      <a:pPr algn="l" rtl="0"/>
                      <a:r>
                        <a:rPr sz="1800" b="0" i="1" u="none" kern="1200" baseline="0" dirty="0">
                          <a:solidFill>
                            <a:schemeClr val="tx1"/>
                          </a:solidFill>
                          <a:latin typeface="+mn-lt"/>
                          <a:ea typeface="+mn-ea"/>
                          <a:cs typeface="Calibri"/>
                        </a:rPr>
                        <a:t>Staphylococcus aureus</a:t>
                      </a:r>
                      <a:br>
                        <a:rPr sz="1800" b="0" i="1" u="none" kern="1200" baseline="0" dirty="0">
                          <a:solidFill>
                            <a:schemeClr val="tx1"/>
                          </a:solidFill>
                          <a:latin typeface="+mn-lt"/>
                          <a:ea typeface="+mn-ea"/>
                          <a:cs typeface="Calibri"/>
                        </a:rPr>
                      </a:br>
                      <a:r>
                        <a:rPr sz="1800" b="0" i="0" u="none" kern="1200" baseline="0" dirty="0">
                          <a:solidFill>
                            <a:schemeClr val="tx1"/>
                          </a:solidFill>
                          <a:latin typeface="+mn-lt"/>
                          <a:ea typeface="+mn-ea"/>
                          <a:cs typeface="Calibri"/>
                        </a:rPr>
                        <a:t>(incl. MRSA)</a:t>
                      </a:r>
                      <a:r>
                        <a:rPr sz="1800" b="0" i="0" u="none" kern="1200" baseline="30000" dirty="0">
                          <a:solidFill>
                            <a:schemeClr val="tx1"/>
                          </a:solidFill>
                          <a:latin typeface="+mn-lt"/>
                          <a:ea typeface="+mn-ea"/>
                          <a:cs typeface="Calibri"/>
                        </a:rPr>
                        <a:t>1</a:t>
                      </a:r>
                      <a:endParaRPr lang="en-GB" sz="1800" kern="1200" dirty="0">
                        <a:solidFill>
                          <a:schemeClr val="tx1"/>
                        </a:solidFill>
                        <a:latin typeface="+mn-lt"/>
                        <a:ea typeface="+mn-ea"/>
                        <a:cs typeface="Calibri" panose="020F0502020204030204" pitchFamily="34" charset="0"/>
                      </a:endParaRPr>
                    </a:p>
                  </a:txBody>
                  <a:tcPr marL="91439" marR="91439" marT="45733" marB="45733"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800" b="0" i="0" u="none" kern="1200" baseline="0" dirty="0">
                          <a:solidFill>
                            <a:schemeClr val="tx1"/>
                          </a:solidFill>
                          <a:latin typeface="+mn-lt"/>
                          <a:ea typeface="+mn-ea"/>
                          <a:cs typeface="Calibri"/>
                        </a:rPr>
                        <a:t>&gt;150 </a:t>
                      </a:r>
                      <a:r>
                        <a:rPr lang="es-ES" sz="1800" b="0" i="0" u="none" kern="1200" baseline="0" dirty="0">
                          <a:solidFill>
                            <a:schemeClr val="tx1"/>
                          </a:solidFill>
                          <a:latin typeface="+mn-lt"/>
                          <a:ea typeface="+mn-ea"/>
                          <a:cs typeface="Calibri"/>
                        </a:rPr>
                        <a:t>minutos</a:t>
                      </a:r>
                      <a:endParaRPr lang="en-GB" sz="1800" b="0" i="0" u="none" kern="1200" baseline="0" dirty="0">
                        <a:solidFill>
                          <a:schemeClr val="tx1"/>
                        </a:solidFill>
                        <a:latin typeface="+mn-lt"/>
                        <a:ea typeface="+mn-ea"/>
                        <a:cs typeface="Calibri" panose="020F0502020204030204" pitchFamily="34" charset="0"/>
                      </a:endParaRPr>
                    </a:p>
                  </a:txBody>
                  <a:tcPr marL="91439" marR="91439" marT="45733" marB="45733"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400294"/>
                  </a:ext>
                </a:extLst>
              </a:tr>
              <a:tr h="498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800" b="0" i="1" u="none" kern="1200" baseline="0" dirty="0">
                          <a:solidFill>
                            <a:schemeClr val="tx1"/>
                          </a:solidFill>
                          <a:latin typeface="+mn-lt"/>
                          <a:ea typeface="+mn-ea"/>
                          <a:cs typeface="Calibri"/>
                        </a:rPr>
                        <a:t>Klebsiella </a:t>
                      </a:r>
                      <a:r>
                        <a:rPr sz="1800" b="0" i="0" u="none" kern="1200" baseline="0" dirty="0">
                          <a:solidFill>
                            <a:schemeClr val="tx1"/>
                          </a:solidFill>
                          <a:latin typeface="+mn-lt"/>
                          <a:ea typeface="+mn-ea"/>
                          <a:cs typeface="Calibri"/>
                        </a:rPr>
                        <a:t>spp.</a:t>
                      </a:r>
                      <a:r>
                        <a:rPr sz="1800" b="0" i="0" u="none" kern="1200" baseline="30000" dirty="0">
                          <a:solidFill>
                            <a:schemeClr val="tx1"/>
                          </a:solidFill>
                          <a:latin typeface="+mn-lt"/>
                          <a:ea typeface="+mn-ea"/>
                          <a:cs typeface="Calibri"/>
                        </a:rPr>
                        <a:t>1</a:t>
                      </a:r>
                      <a:endParaRPr lang="en-GB" sz="1800" kern="1200" baseline="30000" dirty="0">
                        <a:solidFill>
                          <a:schemeClr val="tx1"/>
                        </a:solidFill>
                        <a:latin typeface="+mn-lt"/>
                        <a:ea typeface="+mn-ea"/>
                        <a:cs typeface="Calibri" panose="020F0502020204030204" pitchFamily="34" charset="0"/>
                      </a:endParaRPr>
                    </a:p>
                  </a:txBody>
                  <a:tcPr marL="91439" marR="91439" marT="45733" marB="45733" anchor="ctr">
                    <a:lnL w="12700" cmpd="sng">
                      <a:noFill/>
                    </a:lnL>
                    <a:lnR w="12700" cmpd="sng">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dirty="0">
                          <a:solidFill>
                            <a:schemeClr val="tx1"/>
                          </a:solidFill>
                          <a:latin typeface="+mn-lt"/>
                        </a:rPr>
                        <a:t>más de </a:t>
                      </a:r>
                      <a:r>
                        <a:rPr dirty="0">
                          <a:solidFill>
                            <a:schemeClr val="tx1"/>
                          </a:solidFill>
                          <a:latin typeface="+mn-lt"/>
                        </a:rPr>
                        <a:t>120 </a:t>
                      </a:r>
                      <a:r>
                        <a:rPr lang="es-ES" dirty="0">
                          <a:solidFill>
                            <a:schemeClr val="tx1"/>
                          </a:solidFill>
                          <a:latin typeface="+mn-lt"/>
                        </a:rPr>
                        <a:t>minutos</a:t>
                      </a:r>
                      <a:endParaRPr lang="en-US" dirty="0">
                        <a:solidFill>
                          <a:schemeClr val="tx1"/>
                        </a:solidFill>
                        <a:latin typeface="+mn-lt"/>
                      </a:endParaRPr>
                    </a:p>
                  </a:txBody>
                  <a:tcPr marL="91439" marR="91439" marT="45733" marB="45733" anchor="ctr">
                    <a:lnL w="12700" cmpd="sng">
                      <a:noFill/>
                    </a:lnL>
                    <a:lnR w="12700" cmpd="sng">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6426"/>
                  </a:ext>
                </a:extLst>
              </a:tr>
              <a:tr h="498002">
                <a:tc>
                  <a:txBody>
                    <a:bodyPr/>
                    <a:lstStyle/>
                    <a:p>
                      <a:pPr algn="l" rtl="0"/>
                      <a:r>
                        <a:rPr sz="1800" b="0" i="1" u="none" kern="1200" baseline="0" dirty="0">
                          <a:solidFill>
                            <a:schemeClr val="tx1"/>
                          </a:solidFill>
                          <a:latin typeface="+mn-lt"/>
                          <a:ea typeface="+mn-ea"/>
                          <a:cs typeface="Calibri"/>
                        </a:rPr>
                        <a:t>Pseudomonas</a:t>
                      </a:r>
                      <a:r>
                        <a:rPr sz="1800" b="0" i="0" u="none" kern="1200" baseline="0" dirty="0">
                          <a:solidFill>
                            <a:schemeClr val="tx1"/>
                          </a:solidFill>
                          <a:latin typeface="+mn-lt"/>
                          <a:ea typeface="+mn-ea"/>
                          <a:cs typeface="Calibri"/>
                        </a:rPr>
                        <a:t> spp.</a:t>
                      </a:r>
                      <a:r>
                        <a:rPr sz="1800" b="0" i="0" u="none" kern="1200" baseline="30000" dirty="0">
                          <a:solidFill>
                            <a:schemeClr val="tx1"/>
                          </a:solidFill>
                          <a:latin typeface="+mn-lt"/>
                          <a:ea typeface="+mn-ea"/>
                          <a:cs typeface="Calibri"/>
                        </a:rPr>
                        <a:t>1</a:t>
                      </a:r>
                      <a:endParaRPr lang="en-GB" sz="1800" kern="1200" baseline="30000" dirty="0">
                        <a:solidFill>
                          <a:schemeClr val="tx1"/>
                        </a:solidFill>
                        <a:latin typeface="+mn-lt"/>
                        <a:ea typeface="+mn-ea"/>
                        <a:cs typeface="Calibri" panose="020F0502020204030204" pitchFamily="34" charset="0"/>
                      </a:endParaRPr>
                    </a:p>
                  </a:txBody>
                  <a:tcPr marL="91439" marR="91439" marT="45733" marB="45733"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dirty="0">
                          <a:solidFill>
                            <a:schemeClr val="tx1"/>
                          </a:solidFill>
                          <a:latin typeface="+mn-lt"/>
                        </a:rPr>
                        <a:t>30–180 </a:t>
                      </a:r>
                      <a:r>
                        <a:rPr lang="es-ES" dirty="0">
                          <a:solidFill>
                            <a:schemeClr val="tx1"/>
                          </a:solidFill>
                          <a:latin typeface="+mn-lt"/>
                        </a:rPr>
                        <a:t>minutos</a:t>
                      </a:r>
                      <a:endParaRPr lang="en-US" dirty="0">
                        <a:solidFill>
                          <a:schemeClr val="tx1"/>
                        </a:solidFill>
                        <a:latin typeface="+mn-lt"/>
                      </a:endParaRPr>
                    </a:p>
                  </a:txBody>
                  <a:tcPr marL="91439" marR="91439" marT="45733" marB="45733"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053564"/>
                  </a:ext>
                </a:extLst>
              </a:tr>
            </a:tbl>
          </a:graphicData>
        </a:graphic>
      </p:graphicFrame>
      <p:graphicFrame>
        <p:nvGraphicFramePr>
          <p:cNvPr id="13" name="Bakterien">
            <a:extLst>
              <a:ext uri="{FF2B5EF4-FFF2-40B4-BE49-F238E27FC236}">
                <a16:creationId xmlns:a16="http://schemas.microsoft.com/office/drawing/2014/main" id="{0E449050-98F9-42AD-B014-946FEC5931F3}"/>
              </a:ext>
            </a:extLst>
          </p:cNvPr>
          <p:cNvGraphicFramePr>
            <a:graphicFrameLocks noGrp="1"/>
          </p:cNvGraphicFramePr>
          <p:nvPr/>
        </p:nvGraphicFramePr>
        <p:xfrm>
          <a:off x="363538" y="4240555"/>
          <a:ext cx="7383462" cy="1368000"/>
        </p:xfrm>
        <a:graphic>
          <a:graphicData uri="http://schemas.openxmlformats.org/drawingml/2006/table">
            <a:tbl>
              <a:tblPr firstRow="1" bandRow="1"/>
              <a:tblGrid>
                <a:gridCol w="3681901">
                  <a:extLst>
                    <a:ext uri="{9D8B030D-6E8A-4147-A177-3AD203B41FA5}">
                      <a16:colId xmlns:a16="http://schemas.microsoft.com/office/drawing/2014/main" val="2895860366"/>
                    </a:ext>
                  </a:extLst>
                </a:gridCol>
                <a:gridCol w="3701561">
                  <a:extLst>
                    <a:ext uri="{9D8B030D-6E8A-4147-A177-3AD203B41FA5}">
                      <a16:colId xmlns:a16="http://schemas.microsoft.com/office/drawing/2014/main" val="634738216"/>
                    </a:ext>
                  </a:extLst>
                </a:gridCol>
              </a:tblGrid>
              <a:tr h="568386">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r>
                        <a:rPr lang="es-ES" sz="2000" b="1" kern="1200" cap="none" spc="0" baseline="0" dirty="0">
                          <a:solidFill>
                            <a:schemeClr val="tx1"/>
                          </a:solidFill>
                          <a:latin typeface="Calibri"/>
                          <a:ea typeface="+mn-ea"/>
                          <a:cs typeface="Calibri"/>
                        </a:rPr>
                        <a:t>Virus</a:t>
                      </a:r>
                      <a:endParaRPr lang="en-GB" sz="2000" b="1" kern="1200" cap="none" spc="0" baseline="0" noProof="0" dirty="0">
                        <a:solidFill>
                          <a:schemeClr val="tx1"/>
                        </a:solidFill>
                        <a:latin typeface="+mn-lt"/>
                        <a:ea typeface="+mn-ea"/>
                        <a:cs typeface="Calibri" panose="020F0502020204030204" pitchFamily="34" charset="0"/>
                      </a:endParaRPr>
                    </a:p>
                  </a:txBody>
                  <a:tcPr marL="72000" marR="0" marT="36000" marB="7200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l"/>
                      <a:endParaRPr lang="en-GB" sz="2000" b="1" kern="1200" cap="none" spc="0" baseline="0" noProof="0" dirty="0">
                        <a:solidFill>
                          <a:schemeClr val="tx1"/>
                        </a:solidFill>
                        <a:latin typeface="+mn-lt"/>
                        <a:ea typeface="+mn-ea"/>
                        <a:cs typeface="Calibri" panose="020F0502020204030204" pitchFamily="34" charset="0"/>
                      </a:endParaRPr>
                    </a:p>
                  </a:txBody>
                  <a:tcPr marL="0" marR="0" marT="36000" marB="7200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4004184820"/>
                  </a:ext>
                </a:extLst>
              </a:tr>
              <a:tr h="399807">
                <a:tc>
                  <a:txBody>
                    <a:bodyPr/>
                    <a:lstStyle/>
                    <a:p>
                      <a:pPr algn="l" rtl="0"/>
                      <a:r>
                        <a:rPr sz="1800" b="0" i="0" u="none" kern="1200" baseline="0">
                          <a:solidFill>
                            <a:schemeClr val="tx1"/>
                          </a:solidFill>
                          <a:latin typeface="+mn-lt"/>
                          <a:ea typeface="+mn-ea"/>
                          <a:cs typeface="Calibri"/>
                        </a:rPr>
                        <a:t>Hepatitis A virus</a:t>
                      </a:r>
                      <a:r>
                        <a:rPr sz="1800" b="0" i="0" u="none" kern="1200" baseline="30000">
                          <a:solidFill>
                            <a:schemeClr val="tx1"/>
                          </a:solidFill>
                          <a:latin typeface="+mn-lt"/>
                          <a:ea typeface="+mn-ea"/>
                          <a:cs typeface="Calibri"/>
                        </a:rPr>
                        <a:t>1</a:t>
                      </a:r>
                      <a:endParaRPr lang="en-GB" sz="1800" kern="1200" dirty="0">
                        <a:solidFill>
                          <a:schemeClr val="tx1"/>
                        </a:solidFill>
                        <a:latin typeface="+mn-lt"/>
                        <a:ea typeface="+mn-ea"/>
                        <a:cs typeface="Calibri" panose="020F0502020204030204" pitchFamily="34" charset="0"/>
                      </a:endParaRPr>
                    </a:p>
                  </a:txBody>
                  <a:tcPr marL="91439" marR="91439" marT="45733" marB="45733" anchor="ctr">
                    <a:lnL w="12700" cmpd="sng">
                      <a:noFill/>
                    </a:lnL>
                    <a:lnR w="12700" cmpd="sng">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dirty="0">
                          <a:solidFill>
                            <a:schemeClr val="tx1"/>
                          </a:solidFill>
                          <a:latin typeface="+mn-lt"/>
                        </a:rPr>
                        <a:t>varias horas</a:t>
                      </a:r>
                      <a:endParaRPr lang="en-US" dirty="0">
                        <a:solidFill>
                          <a:schemeClr val="tx1"/>
                        </a:solidFill>
                        <a:latin typeface="+mn-lt"/>
                      </a:endParaRPr>
                    </a:p>
                  </a:txBody>
                  <a:tcPr marL="91439" marR="91439" marT="45733" marB="45733" anchor="ctr">
                    <a:lnL w="12700" cmpd="sng">
                      <a:noFill/>
                    </a:lnL>
                    <a:lnR w="12700" cmpd="sng">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8181267"/>
                  </a:ext>
                </a:extLst>
              </a:tr>
              <a:tr h="399807">
                <a:tc>
                  <a:txBody>
                    <a:bodyPr/>
                    <a:lstStyle/>
                    <a:p>
                      <a:pPr algn="l" rtl="0"/>
                      <a:r>
                        <a:rPr sz="1800" b="0" i="0" u="none" kern="1200" baseline="0">
                          <a:solidFill>
                            <a:schemeClr val="tx1"/>
                          </a:solidFill>
                          <a:latin typeface="+mn-lt"/>
                          <a:ea typeface="+mn-ea"/>
                          <a:cs typeface="Calibri"/>
                        </a:rPr>
                        <a:t>Influenza virus</a:t>
                      </a:r>
                      <a:r>
                        <a:rPr sz="1800" b="0" i="0" u="none" kern="1200" baseline="30000">
                          <a:solidFill>
                            <a:schemeClr val="tx1"/>
                          </a:solidFill>
                          <a:latin typeface="+mn-lt"/>
                          <a:ea typeface="+mn-ea"/>
                          <a:cs typeface="Calibri"/>
                        </a:rPr>
                        <a:t>1</a:t>
                      </a:r>
                      <a:endParaRPr lang="en-GB" sz="1800" kern="1200" dirty="0">
                        <a:solidFill>
                          <a:schemeClr val="tx1"/>
                        </a:solidFill>
                        <a:latin typeface="+mn-lt"/>
                        <a:ea typeface="+mn-ea"/>
                        <a:cs typeface="Calibri" panose="020F0502020204030204" pitchFamily="34" charset="0"/>
                      </a:endParaRPr>
                    </a:p>
                  </a:txBody>
                  <a:tcPr marL="91439" marR="91439" marT="45733" marB="45733"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17000"/>
                      </a:schemeClr>
                    </a:solidFill>
                  </a:tcPr>
                </a:tc>
                <a:tc>
                  <a:txBody>
                    <a:bodyPr/>
                    <a:lstStyle/>
                    <a:p>
                      <a:r>
                        <a:rPr dirty="0">
                          <a:solidFill>
                            <a:schemeClr val="tx1"/>
                          </a:solidFill>
                          <a:latin typeface="+mn-lt"/>
                        </a:rPr>
                        <a:t>10–15 </a:t>
                      </a:r>
                      <a:r>
                        <a:rPr lang="es-ES" dirty="0">
                          <a:solidFill>
                            <a:schemeClr val="tx1"/>
                          </a:solidFill>
                          <a:latin typeface="+mn-lt"/>
                        </a:rPr>
                        <a:t>minutos</a:t>
                      </a:r>
                      <a:endParaRPr lang="en-US" dirty="0">
                        <a:solidFill>
                          <a:schemeClr val="tx1"/>
                        </a:solidFill>
                        <a:latin typeface="+mn-lt"/>
                      </a:endParaRPr>
                    </a:p>
                  </a:txBody>
                  <a:tcPr marL="91439" marR="91439" marT="45733" marB="45733"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17000"/>
                      </a:schemeClr>
                    </a:solidFill>
                  </a:tcPr>
                </a:tc>
                <a:extLst>
                  <a:ext uri="{0D108BD9-81ED-4DB2-BD59-A6C34878D82A}">
                    <a16:rowId xmlns:a16="http://schemas.microsoft.com/office/drawing/2014/main" val="3900462390"/>
                  </a:ext>
                </a:extLst>
              </a:tr>
            </a:tbl>
          </a:graphicData>
        </a:graphic>
      </p:graphicFrame>
      <p:pic>
        <p:nvPicPr>
          <p:cNvPr id="9" name="Bildplatzhalter 8">
            <a:extLst>
              <a:ext uri="{FF2B5EF4-FFF2-40B4-BE49-F238E27FC236}">
                <a16:creationId xmlns:a16="http://schemas.microsoft.com/office/drawing/2014/main" id="{3784A068-7766-4E99-9235-4DAA1E22EB2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284" b="4284"/>
          <a:stretch>
            <a:fillRect/>
          </a:stretch>
        </p:blipFill>
        <p:spPr/>
      </p:pic>
      <p:sp>
        <p:nvSpPr>
          <p:cNvPr id="11" name="Textplatzhalter 6">
            <a:extLst>
              <a:ext uri="{FF2B5EF4-FFF2-40B4-BE49-F238E27FC236}">
                <a16:creationId xmlns:a16="http://schemas.microsoft.com/office/drawing/2014/main" id="{CB5E127B-840A-4065-84E4-A09CDB7A8D78}"/>
              </a:ext>
            </a:extLst>
          </p:cNvPr>
          <p:cNvSpPr txBox="1">
            <a:spLocks/>
          </p:cNvSpPr>
          <p:nvPr/>
        </p:nvSpPr>
        <p:spPr>
          <a:xfrm>
            <a:off x="329603" y="6213035"/>
            <a:ext cx="6799262" cy="123111"/>
          </a:xfrm>
          <a:custGeom>
            <a:avLst/>
            <a:gdLst>
              <a:gd name="connsiteX0" fmla="*/ 4273599 w 5021312"/>
              <a:gd name="connsiteY0" fmla="*/ 6379369 h 6858000"/>
              <a:gd name="connsiteX1" fmla="*/ 3852117 w 5021312"/>
              <a:gd name="connsiteY1" fmla="*/ 6552010 h 6858000"/>
              <a:gd name="connsiteX2" fmla="*/ 4273599 w 5021312"/>
              <a:gd name="connsiteY2" fmla="*/ 6724651 h 6858000"/>
              <a:gd name="connsiteX3" fmla="*/ 4437659 w 5021312"/>
              <a:gd name="connsiteY3" fmla="*/ 6711084 h 6858000"/>
              <a:gd name="connsiteX4" fmla="*/ 4450424 w 5021312"/>
              <a:gd name="connsiteY4" fmla="*/ 6708246 h 6858000"/>
              <a:gd name="connsiteX5" fmla="*/ 4463213 w 5021312"/>
              <a:gd name="connsiteY5" fmla="*/ 6722260 h 6858000"/>
              <a:gd name="connsiteX6" fmla="*/ 4509939 w 5021312"/>
              <a:gd name="connsiteY6" fmla="*/ 6736558 h 6858000"/>
              <a:gd name="connsiteX7" fmla="*/ 4576019 w 5021312"/>
              <a:gd name="connsiteY7" fmla="*/ 6687742 h 6858000"/>
              <a:gd name="connsiteX8" fmla="*/ 4572209 w 5021312"/>
              <a:gd name="connsiteY8" fmla="*/ 6673799 h 6858000"/>
              <a:gd name="connsiteX9" fmla="*/ 4623098 w 5021312"/>
              <a:gd name="connsiteY9" fmla="*/ 6648535 h 6858000"/>
              <a:gd name="connsiteX10" fmla="*/ 4695081 w 5021312"/>
              <a:gd name="connsiteY10" fmla="*/ 6552010 h 6858000"/>
              <a:gd name="connsiteX11" fmla="*/ 4273599 w 5021312"/>
              <a:gd name="connsiteY11" fmla="*/ 6379369 h 6858000"/>
              <a:gd name="connsiteX12" fmla="*/ 819551 w 5021312"/>
              <a:gd name="connsiteY12" fmla="*/ 0 h 6858000"/>
              <a:gd name="connsiteX13" fmla="*/ 5021312 w 5021312"/>
              <a:gd name="connsiteY13" fmla="*/ 0 h 6858000"/>
              <a:gd name="connsiteX14" fmla="*/ 5021312 w 5021312"/>
              <a:gd name="connsiteY14" fmla="*/ 6858000 h 6858000"/>
              <a:gd name="connsiteX15" fmla="*/ 819512 w 5021312"/>
              <a:gd name="connsiteY15" fmla="*/ 6858000 h 6858000"/>
              <a:gd name="connsiteX16" fmla="*/ 792683 w 5021312"/>
              <a:gd name="connsiteY16" fmla="*/ 6806944 h 6858000"/>
              <a:gd name="connsiteX17" fmla="*/ 0 w 5021312"/>
              <a:gd name="connsiteY17" fmla="*/ 3429000 h 6858000"/>
              <a:gd name="connsiteX18" fmla="*/ 792683 w 5021312"/>
              <a:gd name="connsiteY18" fmla="*/ 51056 h 6858000"/>
              <a:gd name="connsiteX19" fmla="*/ 804640 w 5021312"/>
              <a:gd name="connsiteY19" fmla="*/ 28302 h 6858000"/>
              <a:gd name="connsiteX20" fmla="*/ 805177 w 5021312"/>
              <a:gd name="connsiteY20" fmla="*/ 285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1312" h="6858000">
                <a:moveTo>
                  <a:pt x="4273599" y="6379369"/>
                </a:moveTo>
                <a:cubicBezTo>
                  <a:pt x="4040821" y="6379369"/>
                  <a:pt x="3852117" y="6456663"/>
                  <a:pt x="3852117" y="6552010"/>
                </a:cubicBezTo>
                <a:cubicBezTo>
                  <a:pt x="3852117" y="6647357"/>
                  <a:pt x="4040821" y="6724651"/>
                  <a:pt x="4273599" y="6724651"/>
                </a:cubicBezTo>
                <a:cubicBezTo>
                  <a:pt x="4331794" y="6724651"/>
                  <a:pt x="4387233" y="6719820"/>
                  <a:pt x="4437659" y="6711084"/>
                </a:cubicBezTo>
                <a:lnTo>
                  <a:pt x="4450424" y="6708246"/>
                </a:lnTo>
                <a:lnTo>
                  <a:pt x="4463213" y="6722260"/>
                </a:lnTo>
                <a:cubicBezTo>
                  <a:pt x="4475172" y="6731094"/>
                  <a:pt x="4491691" y="6736558"/>
                  <a:pt x="4509939" y="6736558"/>
                </a:cubicBezTo>
                <a:cubicBezTo>
                  <a:pt x="4546434" y="6736558"/>
                  <a:pt x="4576019" y="6714702"/>
                  <a:pt x="4576019" y="6687742"/>
                </a:cubicBezTo>
                <a:lnTo>
                  <a:pt x="4572209" y="6673799"/>
                </a:lnTo>
                <a:lnTo>
                  <a:pt x="4623098" y="6648535"/>
                </a:lnTo>
                <a:cubicBezTo>
                  <a:pt x="4668544" y="6620982"/>
                  <a:pt x="4695081" y="6587765"/>
                  <a:pt x="4695081" y="6552010"/>
                </a:cubicBezTo>
                <a:cubicBezTo>
                  <a:pt x="4695081" y="6456663"/>
                  <a:pt x="4506377" y="6379369"/>
                  <a:pt x="4273599" y="6379369"/>
                </a:cubicBezTo>
                <a:close/>
                <a:moveTo>
                  <a:pt x="819551" y="0"/>
                </a:moveTo>
                <a:lnTo>
                  <a:pt x="5021312" y="0"/>
                </a:lnTo>
                <a:lnTo>
                  <a:pt x="5021312" y="6858000"/>
                </a:lnTo>
                <a:lnTo>
                  <a:pt x="819512" y="6858000"/>
                </a:lnTo>
                <a:lnTo>
                  <a:pt x="792683" y="6806944"/>
                </a:lnTo>
                <a:cubicBezTo>
                  <a:pt x="282256" y="5768699"/>
                  <a:pt x="0" y="4627208"/>
                  <a:pt x="0" y="3429000"/>
                </a:cubicBezTo>
                <a:cubicBezTo>
                  <a:pt x="0" y="2230792"/>
                  <a:pt x="282256" y="1089300"/>
                  <a:pt x="792683" y="51056"/>
                </a:cubicBezTo>
                <a:lnTo>
                  <a:pt x="804640" y="28302"/>
                </a:lnTo>
                <a:lnTo>
                  <a:pt x="805177" y="28572"/>
                </a:lnTo>
                <a:close/>
              </a:path>
            </a:pathLst>
          </a:custGeom>
          <a:noFill/>
        </p:spPr>
        <p:txBody>
          <a:bodyPr vert="horz" wrap="square" lIns="0" tIns="0" rIns="0" bIns="0" rtlCol="0" anchor="b">
            <a:spAutoFit/>
          </a:bodyPr>
          <a:lstStyle>
            <a:lvl1pPr indent="-180000">
              <a:lnSpc>
                <a:spcPct val="100000"/>
              </a:lnSpc>
              <a:spcBef>
                <a:spcPts val="0"/>
              </a:spcBef>
              <a:spcAft>
                <a:spcPts val="0"/>
              </a:spcAft>
              <a:buClr>
                <a:srgbClr val="ADADAD"/>
              </a:buClr>
              <a:buSzPct val="100000"/>
              <a:buFont typeface="+mj-lt"/>
              <a:buAutoNum type="arabicParenBoth"/>
              <a:defRPr sz="800">
                <a:solidFill>
                  <a:srgbClr val="ADADAD"/>
                </a:solidFill>
              </a:defRPr>
            </a:lvl1pPr>
            <a:lvl2pPr marL="180000" indent="-180000" defTabSz="270000">
              <a:lnSpc>
                <a:spcPct val="100000"/>
              </a:lnSpc>
              <a:spcBef>
                <a:spcPts val="0"/>
              </a:spcBef>
              <a:spcAft>
                <a:spcPts val="0"/>
              </a:spcAft>
              <a:buClr>
                <a:schemeClr val="tx1"/>
              </a:buClr>
              <a:buSzPct val="100000"/>
              <a:buFont typeface="+mj-lt"/>
              <a:buAutoNum type="arabicParenBoth"/>
              <a:defRPr sz="900">
                <a:latin typeface="Calibri"/>
              </a:defRPr>
            </a:lvl2pPr>
            <a:lvl3pPr marL="180000" indent="-180000" defTabSz="270000">
              <a:lnSpc>
                <a:spcPct val="100000"/>
              </a:lnSpc>
              <a:spcBef>
                <a:spcPts val="0"/>
              </a:spcBef>
              <a:spcAft>
                <a:spcPts val="0"/>
              </a:spcAft>
              <a:buClr>
                <a:schemeClr val="tx1"/>
              </a:buClr>
              <a:buSzPct val="100000"/>
              <a:buFont typeface="+mj-lt"/>
              <a:buAutoNum type="arabicParenBoth"/>
              <a:defRPr sz="900">
                <a:latin typeface="Calibri"/>
              </a:defRPr>
            </a:lvl3pPr>
            <a:lvl4pPr marL="1076325" indent="-266700" defTabSz="270000">
              <a:lnSpc>
                <a:spcPct val="100000"/>
              </a:lnSpc>
              <a:spcBef>
                <a:spcPts val="0"/>
              </a:spcBef>
              <a:spcAft>
                <a:spcPts val="0"/>
              </a:spcAft>
              <a:buClr>
                <a:schemeClr val="tx2"/>
              </a:buClr>
              <a:buFont typeface="Arial" panose="020B0604020202020204" pitchFamily="34" charset="0"/>
              <a:buChar char="•"/>
              <a:defRPr>
                <a:latin typeface="Calibri" panose="020F0502020204030204" pitchFamily="34" charset="0"/>
              </a:defRPr>
            </a:lvl4pPr>
            <a:lvl5pPr marL="1343025" indent="-266700" defTabSz="270000">
              <a:lnSpc>
                <a:spcPct val="100000"/>
              </a:lnSpc>
              <a:spcBef>
                <a:spcPts val="0"/>
              </a:spcBef>
              <a:spcAft>
                <a:spcPts val="0"/>
              </a:spcAft>
              <a:buClr>
                <a:schemeClr val="tx2"/>
              </a:buClr>
              <a:buSzPct val="100000"/>
              <a:buFont typeface="Arial" panose="020B0604020202020204" pitchFamily="34" charset="0"/>
              <a:buChar char="•"/>
              <a:defRPr>
                <a:latin typeface="Calibri" panose="020F0502020204030204" pitchFamily="34" charset="0"/>
              </a:defRPr>
            </a:lvl5pPr>
            <a:lvl6pPr marL="1619250" indent="-276225" defTabSz="270000">
              <a:lnSpc>
                <a:spcPct val="100000"/>
              </a:lnSpc>
              <a:spcBef>
                <a:spcPts val="0"/>
              </a:spcBef>
              <a:spcAft>
                <a:spcPts val="0"/>
              </a:spcAft>
              <a:buClr>
                <a:schemeClr val="tx2"/>
              </a:buClr>
              <a:buFont typeface="Arial" panose="020B0604020202020204" pitchFamily="34" charset="0"/>
              <a:buChar char="•"/>
              <a:defRPr>
                <a:latin typeface="Calibri" panose="020F0502020204030204" pitchFamily="34" charset="0"/>
              </a:defRPr>
            </a:lvl6pPr>
            <a:lvl7pPr marL="1885950" indent="-266700" defTabSz="270000">
              <a:lnSpc>
                <a:spcPct val="100000"/>
              </a:lnSpc>
              <a:spcBef>
                <a:spcPts val="0"/>
              </a:spcBef>
              <a:spcAft>
                <a:spcPts val="0"/>
              </a:spcAft>
              <a:buClr>
                <a:schemeClr val="tx2"/>
              </a:buClr>
              <a:buSzPct val="100000"/>
              <a:buFont typeface="Arial" panose="020B0604020202020204" pitchFamily="34" charset="0"/>
              <a:buChar char="•"/>
              <a:defRPr>
                <a:latin typeface="Calibri" panose="020F0502020204030204" pitchFamily="34" charset="0"/>
              </a:defRPr>
            </a:lvl7pPr>
            <a:lvl8pPr marL="2152650" indent="-266700" defTabSz="270000">
              <a:lnSpc>
                <a:spcPct val="100000"/>
              </a:lnSpc>
              <a:spcBef>
                <a:spcPts val="0"/>
              </a:spcBef>
              <a:spcAft>
                <a:spcPts val="0"/>
              </a:spcAft>
              <a:buClr>
                <a:schemeClr val="tx2"/>
              </a:buClr>
              <a:buFont typeface="Arial" panose="020B0604020202020204" pitchFamily="34" charset="0"/>
              <a:buChar char="•"/>
              <a:defRPr>
                <a:latin typeface="Calibri" panose="020F0502020204030204" pitchFamily="34" charset="0"/>
              </a:defRPr>
            </a:lvl8pPr>
            <a:lvl9pPr marL="2419350" indent="-266700" defTabSz="270000">
              <a:lnSpc>
                <a:spcPct val="100000"/>
              </a:lnSpc>
              <a:spcBef>
                <a:spcPts val="0"/>
              </a:spcBef>
              <a:spcAft>
                <a:spcPts val="0"/>
              </a:spcAft>
              <a:buClr>
                <a:schemeClr val="tx2"/>
              </a:buClr>
              <a:buSzPct val="100000"/>
              <a:buFont typeface="Arial" panose="020B0604020202020204" pitchFamily="34" charset="0"/>
              <a:buChar char="•"/>
              <a:defRPr>
                <a:latin typeface="Calibri" panose="020F0502020204030204" pitchFamily="34" charset="0"/>
              </a:defRPr>
            </a:lvl9pPr>
          </a:lstStyle>
          <a:p>
            <a:pPr indent="0">
              <a:buNone/>
            </a:pPr>
            <a:r>
              <a:rPr lang="es-ES" dirty="0"/>
              <a:t>(1) </a:t>
            </a:r>
            <a:r>
              <a:rPr dirty="0" err="1"/>
              <a:t>Kampf</a:t>
            </a:r>
            <a:r>
              <a:rPr dirty="0"/>
              <a:t> G et al. (2004) </a:t>
            </a:r>
            <a:r>
              <a:rPr dirty="0" err="1"/>
              <a:t>Clin</a:t>
            </a:r>
            <a:r>
              <a:rPr dirty="0"/>
              <a:t>. </a:t>
            </a:r>
            <a:r>
              <a:rPr dirty="0" err="1"/>
              <a:t>Microb</a:t>
            </a:r>
            <a:r>
              <a:rPr dirty="0"/>
              <a:t>. Reviews 17.4:863–893 </a:t>
            </a:r>
            <a:endParaRPr lang="de-AT" dirty="0"/>
          </a:p>
        </p:txBody>
      </p:sp>
      <p:sp>
        <p:nvSpPr>
          <p:cNvPr id="47" name="Titel 11">
            <a:extLst>
              <a:ext uri="{FF2B5EF4-FFF2-40B4-BE49-F238E27FC236}">
                <a16:creationId xmlns:a16="http://schemas.microsoft.com/office/drawing/2014/main" id="{ED03E24C-9241-4364-A1C7-C133FEDA0ED9}"/>
              </a:ext>
            </a:extLst>
          </p:cNvPr>
          <p:cNvSpPr>
            <a:spLocks noGrp="1"/>
          </p:cNvSpPr>
          <p:nvPr>
            <p:ph type="title"/>
          </p:nvPr>
        </p:nvSpPr>
        <p:spPr>
          <a:xfrm>
            <a:off x="414969" y="404812"/>
            <a:ext cx="11362062" cy="751127"/>
          </a:xfrm>
        </p:spPr>
        <p:txBody>
          <a:bodyPr/>
          <a:lstStyle/>
          <a:p>
            <a:r>
              <a:rPr lang="es-ES" noProof="0" dirty="0"/>
              <a:t>Supervivencia de patógenos en la piel</a:t>
            </a:r>
            <a:endParaRPr lang="en-US" noProof="0" dirty="0"/>
          </a:p>
        </p:txBody>
      </p:sp>
      <p:sp>
        <p:nvSpPr>
          <p:cNvPr id="2" name="Foliennummernplatzhalter 1">
            <a:extLst>
              <a:ext uri="{FF2B5EF4-FFF2-40B4-BE49-F238E27FC236}">
                <a16:creationId xmlns:a16="http://schemas.microsoft.com/office/drawing/2014/main" id="{CDB13541-F455-CEAE-65AB-3B1B5D866EC3}"/>
              </a:ext>
            </a:extLst>
          </p:cNvPr>
          <p:cNvSpPr txBox="1">
            <a:spLocks/>
          </p:cNvSpPr>
          <p:nvPr/>
        </p:nvSpPr>
        <p:spPr>
          <a:xfrm>
            <a:off x="423458" y="6458429"/>
            <a:ext cx="483281" cy="176400"/>
          </a:xfrm>
          <a:prstGeom prst="rect">
            <a:avLst/>
          </a:prstGeom>
        </p:spPr>
        <p:txBody>
          <a:bodyPr wrap="square" lIns="0" tIns="0" rIns="0" bIns="0" rtlCol="0" anchor="ctr">
            <a:noAutofit/>
          </a:bodyPr>
          <a:lstStyle>
            <a:defPPr>
              <a:defRPr lang="en-US"/>
            </a:defPPr>
            <a:lvl1pPr>
              <a:buClr>
                <a:schemeClr val="tx2"/>
              </a:buClr>
              <a:defRPr lang="de-DE" sz="1400" smtClean="0">
                <a:solidFill>
                  <a:schemeClr val="tx2"/>
                </a:solidFill>
                <a:latin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A9A54C-67C5-4234-BB42-1D2D996DC2E4}" type="slidenum">
              <a:rPr lang="de-DE" smtClean="0"/>
              <a:pPr/>
              <a:t>6</a:t>
            </a:fld>
            <a:endParaRPr lang="de-DE" dirty="0"/>
          </a:p>
        </p:txBody>
      </p:sp>
    </p:spTree>
    <p:extLst>
      <p:ext uri="{BB962C8B-B14F-4D97-AF65-F5344CB8AC3E}">
        <p14:creationId xmlns:p14="http://schemas.microsoft.com/office/powerpoint/2010/main" val="130145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412905FE-9797-1688-FEC9-AE99DDF3F6A9}"/>
              </a:ext>
            </a:extLst>
          </p:cNvPr>
          <p:cNvSpPr/>
          <p:nvPr/>
        </p:nvSpPr>
        <p:spPr>
          <a:xfrm>
            <a:off x="0" y="1463040"/>
            <a:ext cx="12192000" cy="3063240"/>
          </a:xfrm>
          <a:prstGeom prst="rect">
            <a:avLst/>
          </a:prstGeom>
          <a:solidFill>
            <a:srgbClr val="EDED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pic>
        <p:nvPicPr>
          <p:cNvPr id="47" name="Graphic 56">
            <a:extLst>
              <a:ext uri="{FF2B5EF4-FFF2-40B4-BE49-F238E27FC236}">
                <a16:creationId xmlns:a16="http://schemas.microsoft.com/office/drawing/2014/main" id="{349142E9-30E2-442A-854E-D1476F6343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272416" y="1260976"/>
            <a:ext cx="3733800" cy="1414780"/>
          </a:xfrm>
          <a:prstGeom prst="rect">
            <a:avLst/>
          </a:prstGeom>
        </p:spPr>
      </p:pic>
      <p:sp>
        <p:nvSpPr>
          <p:cNvPr id="7" name="Titel 6">
            <a:extLst>
              <a:ext uri="{FF2B5EF4-FFF2-40B4-BE49-F238E27FC236}">
                <a16:creationId xmlns:a16="http://schemas.microsoft.com/office/drawing/2014/main" id="{E256937E-4962-4A80-8B54-FC8E90C75F67}"/>
              </a:ext>
            </a:extLst>
          </p:cNvPr>
          <p:cNvSpPr>
            <a:spLocks noGrp="1"/>
          </p:cNvSpPr>
          <p:nvPr>
            <p:ph type="title"/>
          </p:nvPr>
        </p:nvSpPr>
        <p:spPr/>
        <p:txBody>
          <a:bodyPr/>
          <a:lstStyle/>
          <a:p>
            <a:r>
              <a:rPr lang="de-AT" dirty="0"/>
              <a:t>Precauciones estándar </a:t>
            </a:r>
            <a:r>
              <a:rPr lang="de-AT" baseline="30000" dirty="0"/>
              <a:t>1,2</a:t>
            </a:r>
          </a:p>
        </p:txBody>
      </p:sp>
      <p:sp>
        <p:nvSpPr>
          <p:cNvPr id="59" name="Textplatzhalter 58">
            <a:extLst>
              <a:ext uri="{FF2B5EF4-FFF2-40B4-BE49-F238E27FC236}">
                <a16:creationId xmlns:a16="http://schemas.microsoft.com/office/drawing/2014/main" id="{6563A6C8-5C20-3FD2-7A7D-F7471F7D5DE9}"/>
              </a:ext>
            </a:extLst>
          </p:cNvPr>
          <p:cNvSpPr>
            <a:spLocks noGrp="1"/>
          </p:cNvSpPr>
          <p:nvPr>
            <p:ph type="body" sz="quarter" idx="13"/>
          </p:nvPr>
        </p:nvSpPr>
        <p:spPr>
          <a:xfrm>
            <a:off x="414339" y="5805488"/>
            <a:ext cx="6329362" cy="431800"/>
          </a:xfrm>
        </p:spPr>
        <p:txBody>
          <a:bodyPr/>
          <a:lstStyle/>
          <a:p>
            <a:pPr marL="0" indent="0">
              <a:buNone/>
            </a:pPr>
            <a:r>
              <a:rPr lang="en-US" sz="800" dirty="0">
                <a:solidFill>
                  <a:srgbClr val="ADADAD"/>
                </a:solidFill>
                <a:latin typeface="+mn-lt"/>
              </a:rPr>
              <a:t>(1) https://www.cdc.gov/oralhealth/infectioncontrol/summary-infection-prevention-practices/standard-precautions.html (2) WHO. (March 2018). Ten facts on patient safety [Information on a page]. Retrieved from http://www.who.int/news-room/facts-in-pictures/detail/patient safety#.W_VmADy9BjI. </a:t>
            </a:r>
          </a:p>
        </p:txBody>
      </p:sp>
      <p:sp>
        <p:nvSpPr>
          <p:cNvPr id="74" name="Fußzeilenplatzhalter 78">
            <a:extLst>
              <a:ext uri="{FF2B5EF4-FFF2-40B4-BE49-F238E27FC236}">
                <a16:creationId xmlns:a16="http://schemas.microsoft.com/office/drawing/2014/main" id="{19FE1916-2D37-4CA8-96F3-AED2FB3C1BF7}"/>
              </a:ext>
            </a:extLst>
          </p:cNvPr>
          <p:cNvSpPr txBox="1">
            <a:spLocks/>
          </p:cNvSpPr>
          <p:nvPr/>
        </p:nvSpPr>
        <p:spPr>
          <a:xfrm>
            <a:off x="9483213" y="-275303"/>
            <a:ext cx="2708788"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i="1" dirty="0">
                <a:solidFill>
                  <a:schemeClr val="tx2">
                    <a:lumMod val="100000"/>
                  </a:schemeClr>
                </a:solidFill>
              </a:rPr>
              <a:t>DI10044_EN_v2</a:t>
            </a:r>
          </a:p>
        </p:txBody>
      </p:sp>
      <p:pic>
        <p:nvPicPr>
          <p:cNvPr id="75" name="Grafik 74">
            <a:extLst>
              <a:ext uri="{FF2B5EF4-FFF2-40B4-BE49-F238E27FC236}">
                <a16:creationId xmlns:a16="http://schemas.microsoft.com/office/drawing/2014/main" id="{64357591-8394-4521-AF91-FDAE8EF812C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7950" y="4946569"/>
            <a:ext cx="756905" cy="756905"/>
          </a:xfrm>
          <a:prstGeom prst="rect">
            <a:avLst/>
          </a:prstGeom>
        </p:spPr>
      </p:pic>
      <p:sp>
        <p:nvSpPr>
          <p:cNvPr id="126" name="Textfeld 125">
            <a:extLst>
              <a:ext uri="{FF2B5EF4-FFF2-40B4-BE49-F238E27FC236}">
                <a16:creationId xmlns:a16="http://schemas.microsoft.com/office/drawing/2014/main" id="{3E618B14-11D9-4D01-AF2F-8C7E2EF0821F}"/>
              </a:ext>
            </a:extLst>
          </p:cNvPr>
          <p:cNvSpPr txBox="1"/>
          <p:nvPr/>
        </p:nvSpPr>
        <p:spPr>
          <a:xfrm>
            <a:off x="145657" y="5915501"/>
            <a:ext cx="11949410" cy="532310"/>
          </a:xfrm>
          <a:prstGeom prst="rect">
            <a:avLst/>
          </a:prstGeom>
        </p:spPr>
        <p:txBody>
          <a:bodyPr vert="horz" lIns="0" tIns="0" rIns="0" bIns="0" rtlCol="0" anchor="b">
            <a:noAutofit/>
          </a:bodyPr>
          <a:lstStyle>
            <a:lvl1pPr marL="180000" indent="-180000" defTabSz="270000">
              <a:lnSpc>
                <a:spcPct val="100000"/>
              </a:lnSpc>
              <a:spcBef>
                <a:spcPts val="0"/>
              </a:spcBef>
              <a:spcAft>
                <a:spcPts val="0"/>
              </a:spcAft>
              <a:buClr>
                <a:schemeClr val="tx1"/>
              </a:buClr>
              <a:buSzPct val="100000"/>
              <a:buFont typeface="+mj-lt"/>
              <a:buAutoNum type="arabicParenBoth"/>
              <a:defRPr lang="de-DE" sz="900" dirty="0" smtClean="0">
                <a:latin typeface="Calibri" panose="020F0502020204030204" pitchFamily="34" charset="0"/>
              </a:defRPr>
            </a:lvl1pPr>
            <a:lvl2pPr marL="180000" indent="-180000" defTabSz="270000">
              <a:lnSpc>
                <a:spcPct val="100000"/>
              </a:lnSpc>
              <a:spcBef>
                <a:spcPts val="0"/>
              </a:spcBef>
              <a:spcAft>
                <a:spcPts val="0"/>
              </a:spcAft>
              <a:buClr>
                <a:schemeClr val="tx1"/>
              </a:buClr>
              <a:buSzPct val="100000"/>
              <a:buFont typeface="+mj-lt"/>
              <a:buAutoNum type="arabicParenBoth"/>
              <a:defRPr lang="de-DE" sz="900" dirty="0" smtClean="0">
                <a:latin typeface="Calibri" panose="020F0502020204030204" pitchFamily="34" charset="0"/>
              </a:defRPr>
            </a:lvl2pPr>
            <a:lvl3pPr marL="180000" indent="-180000" defTabSz="270000">
              <a:lnSpc>
                <a:spcPct val="100000"/>
              </a:lnSpc>
              <a:spcBef>
                <a:spcPts val="0"/>
              </a:spcBef>
              <a:spcAft>
                <a:spcPts val="0"/>
              </a:spcAft>
              <a:buClr>
                <a:schemeClr val="tx1"/>
              </a:buClr>
              <a:buSzPct val="100000"/>
              <a:buFont typeface="+mj-lt"/>
              <a:buAutoNum type="arabicParenBoth"/>
              <a:defRPr lang="de-DE" sz="900" dirty="0">
                <a:latin typeface="Calibri" panose="020F0502020204030204" pitchFamily="34" charset="0"/>
              </a:defRPr>
            </a:lvl3pPr>
            <a:lvl4pPr marL="1076325" indent="-266700" defTabSz="270000">
              <a:lnSpc>
                <a:spcPct val="100000"/>
              </a:lnSpc>
              <a:spcBef>
                <a:spcPts val="600"/>
              </a:spcBef>
              <a:spcAft>
                <a:spcPts val="0"/>
              </a:spcAft>
              <a:buClr>
                <a:schemeClr val="tx2"/>
              </a:buClr>
              <a:buFont typeface="Arial" panose="020B0604020202020204" pitchFamily="34" charset="0"/>
              <a:buChar char="•"/>
              <a:defRPr>
                <a:latin typeface="Calibri" panose="020F0502020204030204" pitchFamily="34" charset="0"/>
              </a:defRPr>
            </a:lvl4pPr>
            <a:lvl5pPr marL="1343025" indent="-266700" defTabSz="270000">
              <a:lnSpc>
                <a:spcPct val="100000"/>
              </a:lnSpc>
              <a:spcBef>
                <a:spcPts val="600"/>
              </a:spcBef>
              <a:spcAft>
                <a:spcPts val="0"/>
              </a:spcAft>
              <a:buClr>
                <a:schemeClr val="tx2"/>
              </a:buClr>
              <a:buSzPct val="100000"/>
              <a:buFont typeface="Arial" panose="020B0604020202020204" pitchFamily="34" charset="0"/>
              <a:buChar char="•"/>
              <a:defRPr>
                <a:latin typeface="Calibri" panose="020F0502020204030204" pitchFamily="34" charset="0"/>
              </a:defRPr>
            </a:lvl5pPr>
            <a:lvl6pPr marL="1619250" indent="-276225" defTabSz="270000">
              <a:lnSpc>
                <a:spcPct val="100000"/>
              </a:lnSpc>
              <a:spcBef>
                <a:spcPts val="600"/>
              </a:spcBef>
              <a:spcAft>
                <a:spcPts val="0"/>
              </a:spcAft>
              <a:buClr>
                <a:schemeClr val="tx2"/>
              </a:buClr>
              <a:buFont typeface="Arial" panose="020B0604020202020204" pitchFamily="34" charset="0"/>
              <a:buChar char="•"/>
              <a:defRPr>
                <a:latin typeface="Calibri" panose="020F0502020204030204" pitchFamily="34" charset="0"/>
              </a:defRPr>
            </a:lvl6pPr>
            <a:lvl7pPr marL="1885950" indent="-266700" defTabSz="270000">
              <a:lnSpc>
                <a:spcPct val="100000"/>
              </a:lnSpc>
              <a:spcBef>
                <a:spcPts val="600"/>
              </a:spcBef>
              <a:spcAft>
                <a:spcPts val="0"/>
              </a:spcAft>
              <a:buClr>
                <a:schemeClr val="tx2"/>
              </a:buClr>
              <a:buSzPct val="100000"/>
              <a:buFont typeface="Arial" panose="020B0604020202020204" pitchFamily="34" charset="0"/>
              <a:buChar char="•"/>
              <a:defRPr>
                <a:latin typeface="Calibri" panose="020F0502020204030204" pitchFamily="34" charset="0"/>
              </a:defRPr>
            </a:lvl7pPr>
            <a:lvl8pPr marL="2152650" indent="-266700" defTabSz="270000">
              <a:lnSpc>
                <a:spcPct val="100000"/>
              </a:lnSpc>
              <a:spcBef>
                <a:spcPts val="600"/>
              </a:spcBef>
              <a:spcAft>
                <a:spcPts val="0"/>
              </a:spcAft>
              <a:buClr>
                <a:schemeClr val="tx2"/>
              </a:buClr>
              <a:buFont typeface="Arial" panose="020B0604020202020204" pitchFamily="34" charset="0"/>
              <a:buChar char="•"/>
              <a:defRPr>
                <a:latin typeface="Calibri" panose="020F0502020204030204" pitchFamily="34" charset="0"/>
              </a:defRPr>
            </a:lvl8pPr>
            <a:lvl9pPr marL="2419350" indent="-266700" defTabSz="270000">
              <a:lnSpc>
                <a:spcPct val="100000"/>
              </a:lnSpc>
              <a:spcBef>
                <a:spcPts val="600"/>
              </a:spcBef>
              <a:spcAft>
                <a:spcPts val="0"/>
              </a:spcAft>
              <a:buClr>
                <a:schemeClr val="tx2"/>
              </a:buClr>
              <a:buSzPct val="100000"/>
              <a:buFont typeface="Arial" panose="020B0604020202020204" pitchFamily="34" charset="0"/>
              <a:buChar char="•"/>
              <a:defRPr>
                <a:latin typeface="Calibri" panose="020F0502020204030204" pitchFamily="34" charset="0"/>
              </a:defRPr>
            </a:lvl9pPr>
          </a:lstStyle>
          <a:p>
            <a:pPr marL="180000" marR="0" lvl="0" indent="-180000" algn="l" defTabSz="270000" rtl="0" eaLnBrk="1" fontAlgn="auto" latinLnBrk="0" hangingPunct="1">
              <a:lnSpc>
                <a:spcPct val="100000"/>
              </a:lnSpc>
              <a:spcBef>
                <a:spcPts val="0"/>
              </a:spcBef>
              <a:spcAft>
                <a:spcPts val="0"/>
              </a:spcAft>
              <a:buClr>
                <a:srgbClr val="000000"/>
              </a:buClr>
              <a:buSzPct val="100000"/>
              <a:buFont typeface="+mj-lt"/>
              <a:buAutoNum type="arabicParenBoth"/>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44" name="Gruppieren 43">
            <a:extLst>
              <a:ext uri="{FF2B5EF4-FFF2-40B4-BE49-F238E27FC236}">
                <a16:creationId xmlns:a16="http://schemas.microsoft.com/office/drawing/2014/main" id="{C8D3E77F-B425-091A-3ED7-8A1759929AAC}"/>
              </a:ext>
            </a:extLst>
          </p:cNvPr>
          <p:cNvGrpSpPr/>
          <p:nvPr/>
        </p:nvGrpSpPr>
        <p:grpSpPr>
          <a:xfrm>
            <a:off x="414969" y="1709226"/>
            <a:ext cx="3046415" cy="467376"/>
            <a:chOff x="414969" y="1709226"/>
            <a:chExt cx="3046415" cy="467376"/>
          </a:xfrm>
        </p:grpSpPr>
        <p:pic>
          <p:nvPicPr>
            <p:cNvPr id="2" name="Grafik 1">
              <a:extLst>
                <a:ext uri="{FF2B5EF4-FFF2-40B4-BE49-F238E27FC236}">
                  <a16:creationId xmlns:a16="http://schemas.microsoft.com/office/drawing/2014/main" id="{15109597-F435-441C-5314-EC18749C43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14969" y="1709226"/>
              <a:ext cx="467376" cy="467376"/>
            </a:xfrm>
            <a:prstGeom prst="rect">
              <a:avLst/>
            </a:prstGeom>
          </p:spPr>
        </p:pic>
        <p:sp>
          <p:nvSpPr>
            <p:cNvPr id="27" name="Textfeld 26">
              <a:extLst>
                <a:ext uri="{FF2B5EF4-FFF2-40B4-BE49-F238E27FC236}">
                  <a16:creationId xmlns:a16="http://schemas.microsoft.com/office/drawing/2014/main" id="{EDD845A5-D6AD-0D6B-AF02-BFD0867125F4}"/>
                </a:ext>
              </a:extLst>
            </p:cNvPr>
            <p:cNvSpPr txBox="1"/>
            <p:nvPr/>
          </p:nvSpPr>
          <p:spPr>
            <a:xfrm>
              <a:off x="1049384" y="1804415"/>
              <a:ext cx="2412000" cy="276999"/>
            </a:xfrm>
            <a:prstGeom prst="rect">
              <a:avLst/>
            </a:prstGeom>
            <a:noFill/>
          </p:spPr>
          <p:txBody>
            <a:bodyPr wrap="square" lIns="0" tIns="0" rIns="0" bIns="0">
              <a:spAutoFit/>
            </a:bodyPr>
            <a:lstStyle/>
            <a:p>
              <a:pPr>
                <a:defRPr/>
              </a:pPr>
              <a:r>
                <a:rPr kumimoji="0" lang="de-DE" b="1" i="0" u="none" strike="noStrike" kern="1200" cap="none" spc="0" normalizeH="0" baseline="0" noProof="0" dirty="0">
                  <a:ln>
                    <a:noFill/>
                  </a:ln>
                  <a:solidFill>
                    <a:srgbClr val="000000"/>
                  </a:solidFill>
                  <a:effectLst/>
                  <a:uLnTx/>
                  <a:uFillTx/>
                  <a:latin typeface="Calibri"/>
                  <a:ea typeface="+mn-ea"/>
                  <a:cs typeface="+mn-cs"/>
                </a:rPr>
                <a:t>Higiene de manos</a:t>
              </a:r>
            </a:p>
          </p:txBody>
        </p:sp>
      </p:grpSp>
      <p:grpSp>
        <p:nvGrpSpPr>
          <p:cNvPr id="49" name="Gruppieren 48">
            <a:extLst>
              <a:ext uri="{FF2B5EF4-FFF2-40B4-BE49-F238E27FC236}">
                <a16:creationId xmlns:a16="http://schemas.microsoft.com/office/drawing/2014/main" id="{0DD5320B-00D7-E4B0-F395-0B4E97196C3E}"/>
              </a:ext>
            </a:extLst>
          </p:cNvPr>
          <p:cNvGrpSpPr/>
          <p:nvPr/>
        </p:nvGrpSpPr>
        <p:grpSpPr>
          <a:xfrm>
            <a:off x="4581836" y="2701442"/>
            <a:ext cx="3050832" cy="553998"/>
            <a:chOff x="4581836" y="2701442"/>
            <a:chExt cx="3050832" cy="553998"/>
          </a:xfrm>
        </p:grpSpPr>
        <p:pic>
          <p:nvPicPr>
            <p:cNvPr id="3" name="Grafik 2">
              <a:extLst>
                <a:ext uri="{FF2B5EF4-FFF2-40B4-BE49-F238E27FC236}">
                  <a16:creationId xmlns:a16="http://schemas.microsoft.com/office/drawing/2014/main" id="{8AF41E63-3883-E457-ABC6-92A0DD6FDC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1836" y="2719067"/>
              <a:ext cx="467376" cy="467376"/>
            </a:xfrm>
            <a:prstGeom prst="rect">
              <a:avLst/>
            </a:prstGeom>
          </p:spPr>
        </p:pic>
        <p:sp>
          <p:nvSpPr>
            <p:cNvPr id="28" name="Textfeld 27">
              <a:extLst>
                <a:ext uri="{FF2B5EF4-FFF2-40B4-BE49-F238E27FC236}">
                  <a16:creationId xmlns:a16="http://schemas.microsoft.com/office/drawing/2014/main" id="{ECD9E70A-A900-B443-9BE7-CE5516FBE3B2}"/>
                </a:ext>
              </a:extLst>
            </p:cNvPr>
            <p:cNvSpPr txBox="1"/>
            <p:nvPr/>
          </p:nvSpPr>
          <p:spPr>
            <a:xfrm>
              <a:off x="5220668" y="2701442"/>
              <a:ext cx="2412000" cy="553998"/>
            </a:xfrm>
            <a:prstGeom prst="rect">
              <a:avLst/>
            </a:prstGeom>
            <a:noFill/>
          </p:spPr>
          <p:txBody>
            <a:bodyPr wrap="square" lIns="0" tIns="0" rIns="0" bIns="0">
              <a:spAutoFit/>
            </a:bodyPr>
            <a:lstStyle/>
            <a:p>
              <a:pPr>
                <a:defRPr/>
              </a:pPr>
              <a:r>
                <a:rPr kumimoji="0" lang="de-DE" b="1" i="0" u="none" strike="noStrike" kern="1200" cap="none" spc="0" normalizeH="0" baseline="0" noProof="0" dirty="0">
                  <a:ln>
                    <a:noFill/>
                  </a:ln>
                  <a:solidFill>
                    <a:srgbClr val="000000"/>
                  </a:solidFill>
                  <a:effectLst/>
                  <a:uLnTx/>
                  <a:uFillTx/>
                  <a:latin typeface="Calibri"/>
                  <a:ea typeface="+mn-ea"/>
                  <a:cs typeface="+mn-cs"/>
                </a:rPr>
                <a:t>Desinfección de superficies</a:t>
              </a:r>
            </a:p>
          </p:txBody>
        </p:sp>
      </p:grpSp>
      <p:grpSp>
        <p:nvGrpSpPr>
          <p:cNvPr id="48" name="Gruppieren 47">
            <a:extLst>
              <a:ext uri="{FF2B5EF4-FFF2-40B4-BE49-F238E27FC236}">
                <a16:creationId xmlns:a16="http://schemas.microsoft.com/office/drawing/2014/main" id="{FAADA617-69C7-F812-6C8D-C9EE52CAA646}"/>
              </a:ext>
            </a:extLst>
          </p:cNvPr>
          <p:cNvGrpSpPr/>
          <p:nvPr/>
        </p:nvGrpSpPr>
        <p:grpSpPr>
          <a:xfrm>
            <a:off x="4581836" y="1665915"/>
            <a:ext cx="3854592" cy="553998"/>
            <a:chOff x="4581836" y="1665915"/>
            <a:chExt cx="3854592" cy="553998"/>
          </a:xfrm>
        </p:grpSpPr>
        <p:pic>
          <p:nvPicPr>
            <p:cNvPr id="4" name="Grafik 3">
              <a:extLst>
                <a:ext uri="{FF2B5EF4-FFF2-40B4-BE49-F238E27FC236}">
                  <a16:creationId xmlns:a16="http://schemas.microsoft.com/office/drawing/2014/main" id="{D0C3411B-D6C8-8C03-C783-C10A5B50D5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81836" y="1709226"/>
              <a:ext cx="467376" cy="467376"/>
            </a:xfrm>
            <a:prstGeom prst="rect">
              <a:avLst/>
            </a:prstGeom>
          </p:spPr>
        </p:pic>
        <p:sp>
          <p:nvSpPr>
            <p:cNvPr id="29" name="Textfeld 28">
              <a:extLst>
                <a:ext uri="{FF2B5EF4-FFF2-40B4-BE49-F238E27FC236}">
                  <a16:creationId xmlns:a16="http://schemas.microsoft.com/office/drawing/2014/main" id="{D2994E8D-5425-CB5B-C5AA-6052FEE50820}"/>
                </a:ext>
              </a:extLst>
            </p:cNvPr>
            <p:cNvSpPr txBox="1"/>
            <p:nvPr/>
          </p:nvSpPr>
          <p:spPr>
            <a:xfrm>
              <a:off x="5220667" y="1665915"/>
              <a:ext cx="3215761" cy="553998"/>
            </a:xfrm>
            <a:prstGeom prst="rect">
              <a:avLst/>
            </a:prstGeom>
            <a:noFill/>
          </p:spPr>
          <p:txBody>
            <a:bodyPr wrap="square" lIns="0" tIns="0" rIns="0" bIns="0">
              <a:spAutoFit/>
            </a:bodyPr>
            <a:lstStyle/>
            <a:p>
              <a:pPr>
                <a:defRPr/>
              </a:pPr>
              <a:r>
                <a:rPr kumimoji="0" lang="es-ES" b="1" i="0" u="none" strike="noStrike" kern="1200" cap="none" spc="0" normalizeH="0" baseline="0" noProof="0" dirty="0">
                  <a:ln>
                    <a:noFill/>
                  </a:ln>
                  <a:solidFill>
                    <a:srgbClr val="000000"/>
                  </a:solidFill>
                  <a:effectLst/>
                  <a:uLnTx/>
                  <a:uFillTx/>
                  <a:latin typeface="Calibri"/>
                  <a:ea typeface="+mn-ea"/>
                  <a:cs typeface="+mn-cs"/>
                </a:rPr>
                <a:t>Prácticas seguras de inyección</a:t>
              </a:r>
            </a:p>
            <a:p>
              <a:pPr>
                <a:defRPr/>
              </a:pPr>
              <a:r>
                <a:rPr kumimoji="0" lang="es-ES" b="1" i="0" u="none" strike="noStrike" kern="1200" cap="none" spc="0" normalizeH="0" baseline="0" noProof="0" dirty="0">
                  <a:ln>
                    <a:noFill/>
                  </a:ln>
                  <a:solidFill>
                    <a:srgbClr val="000000"/>
                  </a:solidFill>
                  <a:effectLst/>
                  <a:uLnTx/>
                  <a:uFillTx/>
                  <a:latin typeface="Calibri"/>
                  <a:ea typeface="+mn-ea"/>
                  <a:cs typeface="+mn-cs"/>
                </a:rPr>
                <a:t>(por ejemplo, técnicas asépticas)</a:t>
              </a:r>
              <a:endParaRPr kumimoji="0" lang="de-DE" b="1"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45" name="Gruppieren 44">
            <a:extLst>
              <a:ext uri="{FF2B5EF4-FFF2-40B4-BE49-F238E27FC236}">
                <a16:creationId xmlns:a16="http://schemas.microsoft.com/office/drawing/2014/main" id="{5C21D4AC-9C91-66F7-7C97-D6DDDCDBAE9A}"/>
              </a:ext>
            </a:extLst>
          </p:cNvPr>
          <p:cNvGrpSpPr/>
          <p:nvPr/>
        </p:nvGrpSpPr>
        <p:grpSpPr>
          <a:xfrm>
            <a:off x="414969" y="2675756"/>
            <a:ext cx="3046415" cy="553998"/>
            <a:chOff x="414969" y="2675756"/>
            <a:chExt cx="3046415" cy="553998"/>
          </a:xfrm>
        </p:grpSpPr>
        <p:pic>
          <p:nvPicPr>
            <p:cNvPr id="9" name="Grafik 8">
              <a:extLst>
                <a:ext uri="{FF2B5EF4-FFF2-40B4-BE49-F238E27FC236}">
                  <a16:creationId xmlns:a16="http://schemas.microsoft.com/office/drawing/2014/main" id="{F4196F70-C33D-9C02-D8B8-73B2682CB0A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14969" y="2719067"/>
              <a:ext cx="467376" cy="467376"/>
            </a:xfrm>
            <a:prstGeom prst="rect">
              <a:avLst/>
            </a:prstGeom>
          </p:spPr>
        </p:pic>
        <p:sp>
          <p:nvSpPr>
            <p:cNvPr id="30" name="Textfeld 29">
              <a:extLst>
                <a:ext uri="{FF2B5EF4-FFF2-40B4-BE49-F238E27FC236}">
                  <a16:creationId xmlns:a16="http://schemas.microsoft.com/office/drawing/2014/main" id="{06691F9D-2FE8-00B2-2E2F-872B2982A5BB}"/>
                </a:ext>
              </a:extLst>
            </p:cNvPr>
            <p:cNvSpPr txBox="1"/>
            <p:nvPr/>
          </p:nvSpPr>
          <p:spPr>
            <a:xfrm>
              <a:off x="1049384" y="2675756"/>
              <a:ext cx="2412000" cy="553998"/>
            </a:xfrm>
            <a:prstGeom prst="rect">
              <a:avLst/>
            </a:prstGeom>
            <a:noFill/>
          </p:spPr>
          <p:txBody>
            <a:bodyPr wrap="square" lIns="0" tIns="0" rIns="0" bIns="0">
              <a:spAutoFit/>
            </a:bodyPr>
            <a:lstStyle/>
            <a:p>
              <a:pPr>
                <a:defRPr/>
              </a:pPr>
              <a:r>
                <a:rPr kumimoji="0" lang="de-DE" b="1" i="0" u="none" strike="noStrike" kern="1200" cap="none" spc="0" normalizeH="0" baseline="0" noProof="0" dirty="0">
                  <a:ln>
                    <a:noFill/>
                  </a:ln>
                  <a:solidFill>
                    <a:srgbClr val="000000"/>
                  </a:solidFill>
                  <a:effectLst/>
                  <a:uLnTx/>
                  <a:uFillTx/>
                  <a:latin typeface="Calibri"/>
                  <a:ea typeface="+mn-ea"/>
                  <a:cs typeface="+mn-cs"/>
                </a:rPr>
                <a:t>Equipos de protección individual</a:t>
              </a:r>
            </a:p>
          </p:txBody>
        </p:sp>
      </p:grpSp>
      <p:grpSp>
        <p:nvGrpSpPr>
          <p:cNvPr id="46" name="Gruppieren 45">
            <a:extLst>
              <a:ext uri="{FF2B5EF4-FFF2-40B4-BE49-F238E27FC236}">
                <a16:creationId xmlns:a16="http://schemas.microsoft.com/office/drawing/2014/main" id="{83365605-834C-C3F3-2264-952CF6E3DA12}"/>
              </a:ext>
            </a:extLst>
          </p:cNvPr>
          <p:cNvGrpSpPr/>
          <p:nvPr/>
        </p:nvGrpSpPr>
        <p:grpSpPr>
          <a:xfrm>
            <a:off x="414969" y="3634786"/>
            <a:ext cx="3046415" cy="830997"/>
            <a:chOff x="414969" y="3765416"/>
            <a:chExt cx="3046415" cy="830997"/>
          </a:xfrm>
        </p:grpSpPr>
        <p:pic>
          <p:nvPicPr>
            <p:cNvPr id="8" name="Grafik 7">
              <a:extLst>
                <a:ext uri="{FF2B5EF4-FFF2-40B4-BE49-F238E27FC236}">
                  <a16:creationId xmlns:a16="http://schemas.microsoft.com/office/drawing/2014/main" id="{135DFA71-2A5D-3160-0900-368BB01941C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14969" y="3808727"/>
              <a:ext cx="467376" cy="467376"/>
            </a:xfrm>
            <a:prstGeom prst="rect">
              <a:avLst/>
            </a:prstGeom>
          </p:spPr>
        </p:pic>
        <p:sp>
          <p:nvSpPr>
            <p:cNvPr id="31" name="Textfeld 30">
              <a:extLst>
                <a:ext uri="{FF2B5EF4-FFF2-40B4-BE49-F238E27FC236}">
                  <a16:creationId xmlns:a16="http://schemas.microsoft.com/office/drawing/2014/main" id="{F09DD5CA-4F1E-CF18-0A9C-907232EFF511}"/>
                </a:ext>
              </a:extLst>
            </p:cNvPr>
            <p:cNvSpPr txBox="1"/>
            <p:nvPr/>
          </p:nvSpPr>
          <p:spPr>
            <a:xfrm>
              <a:off x="1049384" y="3765416"/>
              <a:ext cx="2412000" cy="830997"/>
            </a:xfrm>
            <a:prstGeom prst="rect">
              <a:avLst/>
            </a:prstGeom>
            <a:noFill/>
          </p:spPr>
          <p:txBody>
            <a:bodyPr wrap="square" lIns="0" tIns="0" rIns="0" bIns="0">
              <a:spAutoFit/>
            </a:bodyPr>
            <a:lstStyle/>
            <a:p>
              <a:pPr>
                <a:defRPr/>
              </a:pPr>
              <a:r>
                <a:rPr kumimoji="0" lang="es-ES" b="1" i="0" u="none" strike="noStrike" kern="1200" cap="none" spc="0" normalizeH="0" baseline="0" noProof="0" dirty="0">
                  <a:ln>
                    <a:noFill/>
                  </a:ln>
                  <a:solidFill>
                    <a:srgbClr val="000000"/>
                  </a:solidFill>
                  <a:effectLst/>
                  <a:uLnTx/>
                  <a:uFillTx/>
                  <a:latin typeface="Calibri"/>
                  <a:ea typeface="+mn-ea"/>
                  <a:cs typeface="+mn-cs"/>
                </a:rPr>
                <a:t>Manipulación y eliminación de residuos y objetos punzantes</a:t>
              </a:r>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50" name="Gruppieren 49">
            <a:extLst>
              <a:ext uri="{FF2B5EF4-FFF2-40B4-BE49-F238E27FC236}">
                <a16:creationId xmlns:a16="http://schemas.microsoft.com/office/drawing/2014/main" id="{1A7BAEF6-D97E-8A4E-A454-28EF37B163A7}"/>
              </a:ext>
            </a:extLst>
          </p:cNvPr>
          <p:cNvGrpSpPr/>
          <p:nvPr/>
        </p:nvGrpSpPr>
        <p:grpSpPr>
          <a:xfrm>
            <a:off x="4581836" y="3765416"/>
            <a:ext cx="3050832" cy="553998"/>
            <a:chOff x="4581836" y="3765416"/>
            <a:chExt cx="3050832" cy="553998"/>
          </a:xfrm>
        </p:grpSpPr>
        <p:pic>
          <p:nvPicPr>
            <p:cNvPr id="6" name="Grafik 5">
              <a:extLst>
                <a:ext uri="{FF2B5EF4-FFF2-40B4-BE49-F238E27FC236}">
                  <a16:creationId xmlns:a16="http://schemas.microsoft.com/office/drawing/2014/main" id="{A5BF00F4-D7E9-F1FD-0A42-13AED6AC7EB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581836" y="3808727"/>
              <a:ext cx="467376" cy="467376"/>
            </a:xfrm>
            <a:prstGeom prst="rect">
              <a:avLst/>
            </a:prstGeom>
          </p:spPr>
        </p:pic>
        <p:sp>
          <p:nvSpPr>
            <p:cNvPr id="32" name="Textfeld 31">
              <a:extLst>
                <a:ext uri="{FF2B5EF4-FFF2-40B4-BE49-F238E27FC236}">
                  <a16:creationId xmlns:a16="http://schemas.microsoft.com/office/drawing/2014/main" id="{09E5F8C4-4DA3-639C-8543-FB28AE472F74}"/>
                </a:ext>
              </a:extLst>
            </p:cNvPr>
            <p:cNvSpPr txBox="1"/>
            <p:nvPr/>
          </p:nvSpPr>
          <p:spPr>
            <a:xfrm>
              <a:off x="5220668" y="3765416"/>
              <a:ext cx="2412000" cy="553998"/>
            </a:xfrm>
            <a:prstGeom prst="rect">
              <a:avLst/>
            </a:prstGeom>
            <a:noFill/>
          </p:spPr>
          <p:txBody>
            <a:bodyPr wrap="square" lIns="0" tIns="0" rIns="0" bIns="0">
              <a:spAutoFit/>
            </a:bodyPr>
            <a:lstStyle/>
            <a:p>
              <a:pPr>
                <a:defRPr/>
              </a:pPr>
              <a:r>
                <a:rPr kumimoji="0" lang="de-DE" b="1" i="0" u="none" strike="noStrike" kern="1200" cap="none" spc="0" normalizeH="0" baseline="0" noProof="0" dirty="0">
                  <a:ln>
                    <a:noFill/>
                  </a:ln>
                  <a:solidFill>
                    <a:srgbClr val="000000"/>
                  </a:solidFill>
                  <a:effectLst/>
                  <a:uLnTx/>
                  <a:uFillTx/>
                  <a:latin typeface="Calibri"/>
                  <a:ea typeface="+mn-ea"/>
                  <a:cs typeface="+mn-cs"/>
                </a:rPr>
                <a:t>Descontaminación del equipo</a:t>
              </a:r>
            </a:p>
          </p:txBody>
        </p:sp>
      </p:grpSp>
      <p:grpSp>
        <p:nvGrpSpPr>
          <p:cNvPr id="51" name="Gruppieren 50">
            <a:extLst>
              <a:ext uri="{FF2B5EF4-FFF2-40B4-BE49-F238E27FC236}">
                <a16:creationId xmlns:a16="http://schemas.microsoft.com/office/drawing/2014/main" id="{5161B47D-5A8A-075C-B2AE-7C7BE326AC6E}"/>
              </a:ext>
            </a:extLst>
          </p:cNvPr>
          <p:cNvGrpSpPr/>
          <p:nvPr/>
        </p:nvGrpSpPr>
        <p:grpSpPr>
          <a:xfrm>
            <a:off x="8530269" y="1709226"/>
            <a:ext cx="3101931" cy="467376"/>
            <a:chOff x="8530269" y="1709226"/>
            <a:chExt cx="3101931" cy="467376"/>
          </a:xfrm>
        </p:grpSpPr>
        <p:pic>
          <p:nvPicPr>
            <p:cNvPr id="5" name="Grafik 4">
              <a:extLst>
                <a:ext uri="{FF2B5EF4-FFF2-40B4-BE49-F238E27FC236}">
                  <a16:creationId xmlns:a16="http://schemas.microsoft.com/office/drawing/2014/main" id="{CADD2B56-790E-17BE-4865-661B7914BA5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530269" y="1709226"/>
              <a:ext cx="467376" cy="467376"/>
            </a:xfrm>
            <a:prstGeom prst="rect">
              <a:avLst/>
            </a:prstGeom>
          </p:spPr>
        </p:pic>
        <p:sp>
          <p:nvSpPr>
            <p:cNvPr id="33" name="Textfeld 32">
              <a:extLst>
                <a:ext uri="{FF2B5EF4-FFF2-40B4-BE49-F238E27FC236}">
                  <a16:creationId xmlns:a16="http://schemas.microsoft.com/office/drawing/2014/main" id="{8F5C2696-4D6D-0153-9661-22777825F70C}"/>
                </a:ext>
              </a:extLst>
            </p:cNvPr>
            <p:cNvSpPr txBox="1"/>
            <p:nvPr/>
          </p:nvSpPr>
          <p:spPr>
            <a:xfrm>
              <a:off x="9220200" y="1827840"/>
              <a:ext cx="2412000" cy="276999"/>
            </a:xfrm>
            <a:prstGeom prst="rect">
              <a:avLst/>
            </a:prstGeom>
            <a:noFill/>
          </p:spPr>
          <p:txBody>
            <a:bodyPr wrap="square" lIns="0" tIns="0" rIns="0" bIns="0">
              <a:spAutoFit/>
            </a:bodyPr>
            <a:lstStyle/>
            <a:p>
              <a:pPr>
                <a:defRPr/>
              </a:pPr>
              <a:r>
                <a:rPr kumimoji="0" lang="de-DE" b="1" i="0" u="none" strike="noStrike" kern="1200" cap="none" spc="0" normalizeH="0" baseline="0" noProof="0" dirty="0">
                  <a:ln>
                    <a:noFill/>
                  </a:ln>
                  <a:solidFill>
                    <a:srgbClr val="000000"/>
                  </a:solidFill>
                  <a:effectLst/>
                  <a:uLnTx/>
                  <a:uFillTx/>
                  <a:latin typeface="Calibri"/>
                  <a:ea typeface="+mn-ea"/>
                  <a:cs typeface="+mn-cs"/>
                </a:rPr>
                <a:t>Higiene respiratoria</a:t>
              </a:r>
            </a:p>
          </p:txBody>
        </p:sp>
      </p:grpSp>
      <p:sp>
        <p:nvSpPr>
          <p:cNvPr id="35" name="Rechteck: obere Ecken abgerundet 66">
            <a:extLst>
              <a:ext uri="{FF2B5EF4-FFF2-40B4-BE49-F238E27FC236}">
                <a16:creationId xmlns:a16="http://schemas.microsoft.com/office/drawing/2014/main" id="{983AD50B-C129-4ECA-A5F8-2D96B7A5AF2A}"/>
              </a:ext>
            </a:extLst>
          </p:cNvPr>
          <p:cNvSpPr/>
          <p:nvPr/>
        </p:nvSpPr>
        <p:spPr>
          <a:xfrm rot="16200000">
            <a:off x="8066533" y="1605109"/>
            <a:ext cx="1033272" cy="7217662"/>
          </a:xfrm>
          <a:prstGeom prst="round2SameRect">
            <a:avLst>
              <a:gd name="adj1" fmla="val 50000"/>
              <a:gd name="adj2" fmla="val 0"/>
            </a:avLst>
          </a:prstGeom>
          <a:solidFill>
            <a:srgbClr val="0045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332000" rIns="108000" bIns="324000" numCol="1" spcCol="0" rtlCol="0" fromWordArt="0" anchor="ctr" anchorCtr="0" forceAA="0" compatLnSpc="1">
            <a:prstTxWarp prst="textNoShape">
              <a:avLst/>
            </a:prstTxWarp>
            <a:noAutofit/>
          </a:bodyPr>
          <a:lstStyle/>
          <a:p>
            <a:r>
              <a:rPr lang="es-ES" sz="2000" dirty="0">
                <a:solidFill>
                  <a:schemeClr val="bg1">
                    <a:lumMod val="100000"/>
                  </a:schemeClr>
                </a:solidFill>
              </a:rPr>
              <a:t>La mejora de las prácticas de higiene de las manos puede reducir la transmisión de patógenos en la asistencia sanitaria en un </a:t>
            </a:r>
            <a:r>
              <a:rPr lang="es-ES" sz="2000" b="1" dirty="0">
                <a:solidFill>
                  <a:schemeClr val="bg1">
                    <a:lumMod val="100000"/>
                  </a:schemeClr>
                </a:solidFill>
              </a:rPr>
              <a:t>50%</a:t>
            </a:r>
            <a:r>
              <a:rPr lang="en-GB" sz="2000" b="1" baseline="30000" dirty="0">
                <a:solidFill>
                  <a:schemeClr val="bg1">
                    <a:lumMod val="100000"/>
                  </a:schemeClr>
                </a:solidFill>
              </a:rPr>
              <a:t>2</a:t>
            </a:r>
          </a:p>
        </p:txBody>
      </p:sp>
      <p:pic>
        <p:nvPicPr>
          <p:cNvPr id="36" name="Grafik 35">
            <a:extLst>
              <a:ext uri="{FF2B5EF4-FFF2-40B4-BE49-F238E27FC236}">
                <a16:creationId xmlns:a16="http://schemas.microsoft.com/office/drawing/2014/main" id="{56C84004-5A45-4A60-89C6-B120ACFB2ED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51566" y="4792269"/>
            <a:ext cx="741788" cy="741788"/>
          </a:xfrm>
          <a:prstGeom prst="rect">
            <a:avLst/>
          </a:prstGeom>
        </p:spPr>
      </p:pic>
      <p:sp>
        <p:nvSpPr>
          <p:cNvPr id="12" name="Foliennummernplatzhalter 1">
            <a:extLst>
              <a:ext uri="{FF2B5EF4-FFF2-40B4-BE49-F238E27FC236}">
                <a16:creationId xmlns:a16="http://schemas.microsoft.com/office/drawing/2014/main" id="{CAEFB34F-079B-8A24-DCA2-58F4DD47A0C6}"/>
              </a:ext>
            </a:extLst>
          </p:cNvPr>
          <p:cNvSpPr txBox="1">
            <a:spLocks/>
          </p:cNvSpPr>
          <p:nvPr/>
        </p:nvSpPr>
        <p:spPr>
          <a:xfrm>
            <a:off x="423458" y="6458429"/>
            <a:ext cx="483281" cy="176400"/>
          </a:xfrm>
          <a:prstGeom prst="rect">
            <a:avLst/>
          </a:prstGeom>
        </p:spPr>
        <p:txBody>
          <a:bodyPr wrap="square" lIns="0" tIns="0" rIns="0" bIns="0" rtlCol="0" anchor="ctr">
            <a:noAutofit/>
          </a:bodyPr>
          <a:lstStyle>
            <a:defPPr>
              <a:defRPr lang="en-US"/>
            </a:defPPr>
            <a:lvl1pPr>
              <a:buClr>
                <a:schemeClr val="tx2"/>
              </a:buClr>
              <a:defRPr lang="de-DE" sz="1400" smtClean="0">
                <a:solidFill>
                  <a:schemeClr val="tx2"/>
                </a:solidFill>
                <a:latin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A9A54C-67C5-4234-BB42-1D2D996DC2E4}" type="slidenum">
              <a:rPr lang="de-DE" smtClean="0"/>
              <a:pPr/>
              <a:t>7</a:t>
            </a:fld>
            <a:endParaRPr lang="de-DE" dirty="0"/>
          </a:p>
        </p:txBody>
      </p:sp>
      <p:sp>
        <p:nvSpPr>
          <p:cNvPr id="10" name="CuadroTexto 9">
            <a:extLst>
              <a:ext uri="{FF2B5EF4-FFF2-40B4-BE49-F238E27FC236}">
                <a16:creationId xmlns:a16="http://schemas.microsoft.com/office/drawing/2014/main" id="{FEDEA1C9-3C15-E55F-8F71-F6175A454E4E}"/>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199143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ußzeilenplatzhalter 2">
            <a:extLst>
              <a:ext uri="{FF2B5EF4-FFF2-40B4-BE49-F238E27FC236}">
                <a16:creationId xmlns:a16="http://schemas.microsoft.com/office/drawing/2014/main" id="{3501D409-3707-486C-994D-DB11F2D3C0E2}"/>
              </a:ext>
            </a:extLst>
          </p:cNvPr>
          <p:cNvSpPr txBox="1">
            <a:spLocks/>
          </p:cNvSpPr>
          <p:nvPr/>
        </p:nvSpPr>
        <p:spPr>
          <a:xfrm>
            <a:off x="10816629" y="-304800"/>
            <a:ext cx="1375372" cy="234029"/>
          </a:xfrm>
          <a:prstGeom prst="rect">
            <a:avLst/>
          </a:prstGeom>
        </p:spPr>
        <p:txBody>
          <a:bodyPr wrap="square" lIns="0" tIns="0" rIns="0" bIns="0" rtlCol="0" anchor="ctr">
            <a:noAutofit/>
          </a:bodyPr>
          <a:lstStyle>
            <a:defPPr>
              <a:defRPr lang="en-US"/>
            </a:defPPr>
            <a:lvl1pPr algn="r">
              <a:defRPr lang="de-DE" sz="1100" i="1">
                <a:solidFill>
                  <a:schemeClr val="tx2"/>
                </a:solidFill>
                <a:latin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BDD10035DE_0921_V4</a:t>
            </a:r>
          </a:p>
        </p:txBody>
      </p:sp>
      <p:sp>
        <p:nvSpPr>
          <p:cNvPr id="41" name="Titel 40">
            <a:extLst>
              <a:ext uri="{FF2B5EF4-FFF2-40B4-BE49-F238E27FC236}">
                <a16:creationId xmlns:a16="http://schemas.microsoft.com/office/drawing/2014/main" id="{4BA9637C-DBC8-4E1B-9139-76F878D2C0F6}"/>
              </a:ext>
            </a:extLst>
          </p:cNvPr>
          <p:cNvSpPr>
            <a:spLocks noGrp="1"/>
          </p:cNvSpPr>
          <p:nvPr>
            <p:ph type="title"/>
          </p:nvPr>
        </p:nvSpPr>
        <p:spPr/>
        <p:txBody>
          <a:bodyPr/>
          <a:lstStyle/>
          <a:p>
            <a:r>
              <a:rPr lang="de-DE" dirty="0"/>
              <a:t>Desinfección de manos</a:t>
            </a:r>
          </a:p>
        </p:txBody>
      </p:sp>
      <p:sp>
        <p:nvSpPr>
          <p:cNvPr id="42" name="TextBox 26">
            <a:extLst>
              <a:ext uri="{FF2B5EF4-FFF2-40B4-BE49-F238E27FC236}">
                <a16:creationId xmlns:a16="http://schemas.microsoft.com/office/drawing/2014/main" id="{041F9A86-8D9B-43C1-85DC-349252C65E16}"/>
              </a:ext>
            </a:extLst>
          </p:cNvPr>
          <p:cNvSpPr txBox="1">
            <a:spLocks/>
          </p:cNvSpPr>
          <p:nvPr/>
        </p:nvSpPr>
        <p:spPr bwMode="gray">
          <a:xfrm>
            <a:off x="1515475" y="5466648"/>
            <a:ext cx="4279900" cy="880626"/>
          </a:xfrm>
          <a:prstGeom prst="rect">
            <a:avLst/>
          </a:prstGeom>
        </p:spPr>
        <p:txBody>
          <a:bodyPr vert="horz" lIns="0" tIns="0" rIns="0" bIns="0" rtlCol="0" anchor="t">
            <a:noAutofit/>
          </a:bodyPr>
          <a:lstStyle>
            <a:lvl1pPr marL="0" indent="0" algn="l" defTabSz="914126"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216000" indent="-216000" algn="l" defTabSz="914126" rtl="0" eaLnBrk="1" latinLnBrk="0" hangingPunct="1">
              <a:lnSpc>
                <a:spcPct val="100000"/>
              </a:lnSpc>
              <a:spcBef>
                <a:spcPts val="600"/>
              </a:spcBef>
              <a:buClr>
                <a:schemeClr val="tx1"/>
              </a:buClr>
              <a:buSzPct val="120000"/>
              <a:buFont typeface="Arial" panose="020B0604020202020204" pitchFamily="34" charset="0"/>
              <a:buChar char="›"/>
              <a:defRPr sz="2000" kern="1200">
                <a:solidFill>
                  <a:schemeClr val="tx1"/>
                </a:solidFill>
                <a:latin typeface="+mn-lt"/>
                <a:ea typeface="+mn-ea"/>
                <a:cs typeface="+mn-cs"/>
              </a:defRPr>
            </a:lvl2pPr>
            <a:lvl3pPr marL="468000" indent="-216000" algn="l" defTabSz="914126" rtl="0" eaLnBrk="1" latinLnBrk="0" hangingPunct="1">
              <a:lnSpc>
                <a:spcPct val="100000"/>
              </a:lnSpc>
              <a:spcBef>
                <a:spcPts val="600"/>
              </a:spcBef>
              <a:buClr>
                <a:schemeClr val="tx1"/>
              </a:buClr>
              <a:buSzPct val="120000"/>
              <a:buFont typeface="Arial" panose="020B0604020202020204" pitchFamily="34" charset="0"/>
              <a:buChar char="›"/>
              <a:defRPr sz="1800" kern="1200">
                <a:solidFill>
                  <a:schemeClr val="tx1"/>
                </a:solidFill>
                <a:latin typeface="+mn-lt"/>
                <a:ea typeface="+mn-ea"/>
                <a:cs typeface="+mn-cs"/>
              </a:defRPr>
            </a:lvl3pPr>
            <a:lvl4pPr marL="720000" indent="-216000" algn="l" defTabSz="914126" rtl="0" eaLnBrk="1" latinLnBrk="0" hangingPunct="1">
              <a:lnSpc>
                <a:spcPct val="100000"/>
              </a:lnSpc>
              <a:spcBef>
                <a:spcPts val="600"/>
              </a:spcBef>
              <a:buClr>
                <a:schemeClr val="tx1"/>
              </a:buClr>
              <a:buSzPct val="120000"/>
              <a:buFont typeface="Arial" panose="020B0604020202020204" pitchFamily="34" charset="0"/>
              <a:buChar char="›"/>
              <a:defRPr sz="1800" kern="1200">
                <a:solidFill>
                  <a:schemeClr val="tx1"/>
                </a:solidFill>
                <a:latin typeface="+mn-lt"/>
                <a:ea typeface="+mn-ea"/>
                <a:cs typeface="+mn-cs"/>
              </a:defRPr>
            </a:lvl4pPr>
            <a:lvl5pPr marL="252000" indent="-252000" algn="l" defTabSz="914126" rtl="0" eaLnBrk="1" latinLnBrk="0" hangingPunct="1">
              <a:lnSpc>
                <a:spcPct val="100000"/>
              </a:lnSpc>
              <a:spcBef>
                <a:spcPts val="600"/>
              </a:spcBef>
              <a:buClr>
                <a:schemeClr val="tx1"/>
              </a:buClr>
              <a:buSzPct val="100000"/>
              <a:buFont typeface="+mj-lt"/>
              <a:buAutoNum type="arabicPeriod"/>
              <a:defRPr sz="2000" kern="1200">
                <a:solidFill>
                  <a:schemeClr val="tx1"/>
                </a:solidFill>
                <a:latin typeface="+mn-lt"/>
                <a:ea typeface="+mn-ea"/>
                <a:cs typeface="+mn-cs"/>
              </a:defRPr>
            </a:lvl5pPr>
            <a:lvl6pPr marL="468000" indent="-252000" algn="l" defTabSz="914126" rtl="0" eaLnBrk="1" latinLnBrk="0" hangingPunct="1">
              <a:lnSpc>
                <a:spcPct val="100000"/>
              </a:lnSpc>
              <a:spcBef>
                <a:spcPts val="600"/>
              </a:spcBef>
              <a:buClr>
                <a:schemeClr val="tx1"/>
              </a:buClr>
              <a:buSzPct val="100000"/>
              <a:buFont typeface="+mj-lt"/>
              <a:buAutoNum type="arabicPeriod"/>
              <a:defRPr sz="1800" kern="1200">
                <a:solidFill>
                  <a:schemeClr val="tx1"/>
                </a:solidFill>
                <a:latin typeface="+mn-lt"/>
                <a:ea typeface="+mn-ea"/>
                <a:cs typeface="+mn-cs"/>
              </a:defRPr>
            </a:lvl6pPr>
            <a:lvl7pPr marL="684000" indent="-252000" algn="l" defTabSz="914126" rtl="0" eaLnBrk="1" latinLnBrk="0" hangingPunct="1">
              <a:lnSpc>
                <a:spcPct val="100000"/>
              </a:lnSpc>
              <a:spcBef>
                <a:spcPts val="600"/>
              </a:spcBef>
              <a:buClr>
                <a:schemeClr val="tx1"/>
              </a:buClr>
              <a:buSzPct val="100000"/>
              <a:buFont typeface="+mj-lt"/>
              <a:buAutoNum type="arabicPeriod"/>
              <a:defRPr sz="1800" kern="1200">
                <a:solidFill>
                  <a:schemeClr val="tx1"/>
                </a:solidFill>
                <a:latin typeface="+mn-lt"/>
                <a:ea typeface="+mn-ea"/>
                <a:cs typeface="+mn-cs"/>
              </a:defRPr>
            </a:lvl7pPr>
            <a:lvl8pPr marL="684000" indent="-252000" algn="l" defTabSz="914126" rtl="0" eaLnBrk="1" latinLnBrk="0" hangingPunct="1">
              <a:lnSpc>
                <a:spcPct val="100000"/>
              </a:lnSpc>
              <a:spcBef>
                <a:spcPts val="600"/>
              </a:spcBef>
              <a:buClr>
                <a:schemeClr val="tx1"/>
              </a:buClr>
              <a:buSzPct val="100000"/>
              <a:buFont typeface="+mj-lt"/>
              <a:buAutoNum type="arabicPeriod"/>
              <a:defRPr sz="1800" kern="1200">
                <a:solidFill>
                  <a:schemeClr val="tx1"/>
                </a:solidFill>
                <a:latin typeface="+mn-lt"/>
                <a:ea typeface="+mn-ea"/>
                <a:cs typeface="+mn-cs"/>
              </a:defRPr>
            </a:lvl8pPr>
            <a:lvl9pPr marL="684000" indent="-252000" algn="l" defTabSz="914126" rtl="0" eaLnBrk="1" latinLnBrk="0" hangingPunct="1">
              <a:lnSpc>
                <a:spcPct val="100000"/>
              </a:lnSpc>
              <a:spcBef>
                <a:spcPts val="600"/>
              </a:spcBef>
              <a:buClr>
                <a:schemeClr val="tx1"/>
              </a:buClr>
              <a:buSzPct val="100000"/>
              <a:buFont typeface="+mj-lt"/>
              <a:buAutoNum type="arabicPeriod"/>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noProof="0" dirty="0">
                <a:solidFill>
                  <a:srgbClr val="000000"/>
                </a:solidFill>
                <a:latin typeface="Calibri"/>
              </a:rPr>
              <a:t>Reduce la carga microbiana en</a:t>
            </a:r>
            <a:endParaRPr kumimoji="0"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000000"/>
                </a:solidFill>
                <a:effectLst/>
                <a:uLnTx/>
                <a:uFillTx/>
                <a:latin typeface="Calibri"/>
                <a:ea typeface="+mn-ea"/>
                <a:cs typeface="+mn-cs"/>
              </a:rPr>
              <a:t>cinco </a:t>
            </a:r>
            <a:r>
              <a:rPr kumimoji="0" lang="de-DE" sz="1800" b="1" i="0" u="none" strike="noStrike" kern="1200" cap="none" spc="0" normalizeH="0" baseline="0" noProof="0" dirty="0">
                <a:ln>
                  <a:noFill/>
                </a:ln>
                <a:solidFill>
                  <a:srgbClr val="000000"/>
                </a:solidFill>
                <a:effectLst/>
                <a:uLnTx/>
                <a:uFillTx/>
                <a:latin typeface="Calibri"/>
                <a:ea typeface="+mn-ea"/>
                <a:cs typeface="+mn-cs"/>
              </a:rPr>
              <a:t>órdenes de magnitud </a:t>
            </a:r>
            <a:r>
              <a:rPr kumimoji="0" lang="de-DE" sz="1800" b="0" i="0" u="none" strike="noStrike" kern="1200" cap="none" spc="0" normalizeH="0" baseline="0" noProof="0" dirty="0">
                <a:ln>
                  <a:noFill/>
                </a:ln>
                <a:solidFill>
                  <a:srgbClr val="000000"/>
                </a:solidFill>
                <a:effectLst/>
                <a:uLnTx/>
                <a:uFillTx/>
                <a:latin typeface="Calibri"/>
                <a:ea typeface="+mn-ea"/>
                <a:cs typeface="+mn-cs"/>
              </a:rPr>
              <a:t>(</a:t>
            </a:r>
            <a:r>
              <a:rPr kumimoji="0" sz="1800" b="0" i="0" u="none" strike="noStrike" kern="1200" cap="none" spc="0" normalizeH="0" baseline="0" noProof="0" dirty="0">
                <a:ln>
                  <a:noFill/>
                </a:ln>
                <a:solidFill>
                  <a:srgbClr val="000000"/>
                </a:solidFill>
                <a:effectLst/>
                <a:uLnTx/>
                <a:uFillTx/>
                <a:latin typeface="Calibri"/>
                <a:ea typeface="+mn-ea"/>
                <a:cs typeface="+mn-cs"/>
              </a:rPr>
              <a:t>log</a:t>
            </a:r>
            <a:r>
              <a:rPr kumimoji="0" sz="1800" b="0" i="0" u="none" strike="noStrike" kern="1200" cap="none" spc="0" normalizeH="0" baseline="-25000" noProof="0" dirty="0">
                <a:ln>
                  <a:noFill/>
                </a:ln>
                <a:solidFill>
                  <a:srgbClr val="000000"/>
                </a:solidFill>
                <a:effectLst/>
                <a:uLnTx/>
                <a:uFillTx/>
                <a:latin typeface="Calibri"/>
                <a:ea typeface="+mn-ea"/>
                <a:cs typeface="+mn-cs"/>
              </a:rPr>
              <a:t>10 </a:t>
            </a:r>
            <a:r>
              <a:rPr kumimoji="0" sz="1800" b="0" i="0" u="none" strike="noStrike" kern="1200" cap="none" spc="0" normalizeH="0" baseline="0" noProof="0" dirty="0">
                <a:ln>
                  <a:noFill/>
                </a:ln>
                <a:solidFill>
                  <a:srgbClr val="000000"/>
                </a:solidFill>
                <a:effectLst/>
                <a:uLnTx/>
                <a:uFillTx/>
                <a:latin typeface="Calibri"/>
                <a:ea typeface="+mn-ea"/>
                <a:cs typeface="+mn-cs"/>
              </a:rPr>
              <a:t>units</a:t>
            </a:r>
            <a:r>
              <a:rPr kumimoji="0" lang="de-DE" sz="1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ctr"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sz="1800" b="0" i="0" u="none" strike="noStrike" kern="1200" cap="none" spc="0" normalizeH="0" baseline="0" noProof="0" dirty="0">
                <a:ln>
                  <a:noFill/>
                </a:ln>
                <a:solidFill>
                  <a:srgbClr val="000000"/>
                </a:solidFill>
                <a:effectLst/>
                <a:uLnTx/>
                <a:uFillTx/>
                <a:latin typeface="Calibri"/>
                <a:ea typeface="+mn-ea"/>
                <a:cs typeface="+mn-cs"/>
              </a:rPr>
              <a:t>99.999%</a:t>
            </a:r>
            <a:endParaRPr kumimoji="0" lang="de-DE" sz="1800" b="0"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endParaRPr>
          </a:p>
        </p:txBody>
      </p:sp>
      <p:pic>
        <p:nvPicPr>
          <p:cNvPr id="43" name="Picture 2">
            <a:extLst>
              <a:ext uri="{FF2B5EF4-FFF2-40B4-BE49-F238E27FC236}">
                <a16:creationId xmlns:a16="http://schemas.microsoft.com/office/drawing/2014/main" id="{6800D44E-9F0D-4FA5-B53B-8C19EF1BB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162" y="2145789"/>
            <a:ext cx="3262876" cy="323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a:extLst>
              <a:ext uri="{FF2B5EF4-FFF2-40B4-BE49-F238E27FC236}">
                <a16:creationId xmlns:a16="http://schemas.microsoft.com/office/drawing/2014/main" id="{F9E664C5-2115-4BF3-8F3E-89BC2246E0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7430" y="2129390"/>
            <a:ext cx="3283258" cy="325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platzhalter 5">
            <a:extLst>
              <a:ext uri="{FF2B5EF4-FFF2-40B4-BE49-F238E27FC236}">
                <a16:creationId xmlns:a16="http://schemas.microsoft.com/office/drawing/2014/main" id="{37DE95DD-1A03-451A-99B8-DF0A78EEC28B}"/>
              </a:ext>
            </a:extLst>
          </p:cNvPr>
          <p:cNvSpPr txBox="1">
            <a:spLocks/>
          </p:cNvSpPr>
          <p:nvPr/>
        </p:nvSpPr>
        <p:spPr>
          <a:xfrm>
            <a:off x="402993" y="1666665"/>
            <a:ext cx="2567883" cy="307777"/>
          </a:xfrm>
          <a:prstGeom prst="rect">
            <a:avLst/>
          </a:prstGeom>
        </p:spPr>
        <p:txBody>
          <a:bodyPr wrap="none" lIns="0" tIns="0" rIns="0" bIns="0" rtlCol="0" anchor="ctr">
            <a:spAutoFit/>
          </a:bodyPr>
          <a:lstStyle>
            <a:defPPr>
              <a:defRPr lang="en-US"/>
            </a:defPPr>
            <a:lvl1pPr marL="0" algn="l" defTabSz="457200" rtl="0" eaLnBrk="1" latinLnBrk="0" hangingPunct="1">
              <a:defRPr lang="de-DE" sz="1400" kern="1200" smtClean="0">
                <a:solidFill>
                  <a:schemeClr val="tx2"/>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b="1" dirty="0">
                <a:solidFill>
                  <a:srgbClr val="000000"/>
                </a:solidFill>
              </a:rPr>
              <a:t>Antes de la desinfección</a:t>
            </a:r>
            <a:endParaRPr kumimoji="0" lang="de-DE"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6" name="Textplatzhalter 5">
            <a:extLst>
              <a:ext uri="{FF2B5EF4-FFF2-40B4-BE49-F238E27FC236}">
                <a16:creationId xmlns:a16="http://schemas.microsoft.com/office/drawing/2014/main" id="{5F04AC72-3BF6-4922-8442-E53B271AD850}"/>
              </a:ext>
            </a:extLst>
          </p:cNvPr>
          <p:cNvSpPr txBox="1">
            <a:spLocks/>
          </p:cNvSpPr>
          <p:nvPr/>
        </p:nvSpPr>
        <p:spPr>
          <a:xfrm>
            <a:off x="4030360" y="1666665"/>
            <a:ext cx="2861938" cy="307777"/>
          </a:xfrm>
          <a:prstGeom prst="rect">
            <a:avLst/>
          </a:prstGeom>
        </p:spPr>
        <p:txBody>
          <a:bodyPr wrap="none" lIns="0" tIns="0" rIns="0" bIns="0" rtlCol="0" anchor="ctr">
            <a:spAutoFit/>
          </a:bodyPr>
          <a:lstStyle>
            <a:defPPr>
              <a:defRPr lang="en-US"/>
            </a:defPPr>
            <a:lvl1pPr marL="0" algn="l" defTabSz="457200" rtl="0" eaLnBrk="1" latinLnBrk="0" hangingPunct="1">
              <a:defRPr lang="de-DE" sz="1400" kern="1200" smtClean="0">
                <a:solidFill>
                  <a:schemeClr val="tx2"/>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Después de la desinfección</a:t>
            </a:r>
          </a:p>
        </p:txBody>
      </p:sp>
      <p:pic>
        <p:nvPicPr>
          <p:cNvPr id="47" name="Picture 3">
            <a:extLst>
              <a:ext uri="{FF2B5EF4-FFF2-40B4-BE49-F238E27FC236}">
                <a16:creationId xmlns:a16="http://schemas.microsoft.com/office/drawing/2014/main" id="{C7DDBAD3-9C2E-4AF0-833F-A406EAE979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73153" y="2213205"/>
            <a:ext cx="2976337" cy="292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Bildplatzhalter 22" descr="Ein Bild, das Person, drinnen enthält.&#10;&#10;Automatisch generierte Beschreibung">
            <a:extLst>
              <a:ext uri="{FF2B5EF4-FFF2-40B4-BE49-F238E27FC236}">
                <a16:creationId xmlns:a16="http://schemas.microsoft.com/office/drawing/2014/main" id="{0B7CFBF9-AD62-4999-BA7F-AF0FE106815C}"/>
              </a:ext>
            </a:extLst>
          </p:cNvPr>
          <p:cNvPicPr>
            <a:picLocks noChangeAspect="1"/>
          </p:cNvPicPr>
          <p:nvPr/>
        </p:nvPicPr>
        <p:blipFill>
          <a:blip r:embed="rId5">
            <a:extLst>
              <a:ext uri="{28A0092B-C50C-407E-A947-70E740481C1C}">
                <a14:useLocalDpi xmlns:a14="http://schemas.microsoft.com/office/drawing/2010/main" val="0"/>
              </a:ext>
            </a:extLst>
          </a:blip>
          <a:srcRect l="13391" r="13391"/>
          <a:stretch>
            <a:fillRect/>
          </a:stretch>
        </p:blipFill>
        <p:spPr>
          <a:xfrm>
            <a:off x="7170688" y="0"/>
            <a:ext cx="5021312" cy="6858000"/>
          </a:xfrm>
          <a:custGeom>
            <a:avLst/>
            <a:gdLst>
              <a:gd name="connsiteX0" fmla="*/ 4273599 w 5021312"/>
              <a:gd name="connsiteY0" fmla="*/ 6379369 h 6858000"/>
              <a:gd name="connsiteX1" fmla="*/ 3852117 w 5021312"/>
              <a:gd name="connsiteY1" fmla="*/ 6552010 h 6858000"/>
              <a:gd name="connsiteX2" fmla="*/ 4273599 w 5021312"/>
              <a:gd name="connsiteY2" fmla="*/ 6724651 h 6858000"/>
              <a:gd name="connsiteX3" fmla="*/ 4437659 w 5021312"/>
              <a:gd name="connsiteY3" fmla="*/ 6711084 h 6858000"/>
              <a:gd name="connsiteX4" fmla="*/ 4450424 w 5021312"/>
              <a:gd name="connsiteY4" fmla="*/ 6708246 h 6858000"/>
              <a:gd name="connsiteX5" fmla="*/ 4463213 w 5021312"/>
              <a:gd name="connsiteY5" fmla="*/ 6722260 h 6858000"/>
              <a:gd name="connsiteX6" fmla="*/ 4509939 w 5021312"/>
              <a:gd name="connsiteY6" fmla="*/ 6736558 h 6858000"/>
              <a:gd name="connsiteX7" fmla="*/ 4576019 w 5021312"/>
              <a:gd name="connsiteY7" fmla="*/ 6687742 h 6858000"/>
              <a:gd name="connsiteX8" fmla="*/ 4572209 w 5021312"/>
              <a:gd name="connsiteY8" fmla="*/ 6673799 h 6858000"/>
              <a:gd name="connsiteX9" fmla="*/ 4623098 w 5021312"/>
              <a:gd name="connsiteY9" fmla="*/ 6648535 h 6858000"/>
              <a:gd name="connsiteX10" fmla="*/ 4695081 w 5021312"/>
              <a:gd name="connsiteY10" fmla="*/ 6552010 h 6858000"/>
              <a:gd name="connsiteX11" fmla="*/ 4273599 w 5021312"/>
              <a:gd name="connsiteY11" fmla="*/ 6379369 h 6858000"/>
              <a:gd name="connsiteX12" fmla="*/ 819551 w 5021312"/>
              <a:gd name="connsiteY12" fmla="*/ 0 h 6858000"/>
              <a:gd name="connsiteX13" fmla="*/ 5021312 w 5021312"/>
              <a:gd name="connsiteY13" fmla="*/ 0 h 6858000"/>
              <a:gd name="connsiteX14" fmla="*/ 5021312 w 5021312"/>
              <a:gd name="connsiteY14" fmla="*/ 6858000 h 6858000"/>
              <a:gd name="connsiteX15" fmla="*/ 819512 w 5021312"/>
              <a:gd name="connsiteY15" fmla="*/ 6858000 h 6858000"/>
              <a:gd name="connsiteX16" fmla="*/ 792683 w 5021312"/>
              <a:gd name="connsiteY16" fmla="*/ 6806944 h 6858000"/>
              <a:gd name="connsiteX17" fmla="*/ 0 w 5021312"/>
              <a:gd name="connsiteY17" fmla="*/ 3429000 h 6858000"/>
              <a:gd name="connsiteX18" fmla="*/ 792683 w 5021312"/>
              <a:gd name="connsiteY18" fmla="*/ 51056 h 6858000"/>
              <a:gd name="connsiteX19" fmla="*/ 804640 w 5021312"/>
              <a:gd name="connsiteY19" fmla="*/ 28302 h 6858000"/>
              <a:gd name="connsiteX20" fmla="*/ 805177 w 5021312"/>
              <a:gd name="connsiteY20" fmla="*/ 285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1312" h="6858000">
                <a:moveTo>
                  <a:pt x="4273599" y="6379369"/>
                </a:moveTo>
                <a:cubicBezTo>
                  <a:pt x="4040821" y="6379369"/>
                  <a:pt x="3852117" y="6456663"/>
                  <a:pt x="3852117" y="6552010"/>
                </a:cubicBezTo>
                <a:cubicBezTo>
                  <a:pt x="3852117" y="6647357"/>
                  <a:pt x="4040821" y="6724651"/>
                  <a:pt x="4273599" y="6724651"/>
                </a:cubicBezTo>
                <a:cubicBezTo>
                  <a:pt x="4331794" y="6724651"/>
                  <a:pt x="4387233" y="6719820"/>
                  <a:pt x="4437659" y="6711084"/>
                </a:cubicBezTo>
                <a:lnTo>
                  <a:pt x="4450424" y="6708246"/>
                </a:lnTo>
                <a:lnTo>
                  <a:pt x="4463213" y="6722260"/>
                </a:lnTo>
                <a:cubicBezTo>
                  <a:pt x="4475172" y="6731094"/>
                  <a:pt x="4491691" y="6736558"/>
                  <a:pt x="4509939" y="6736558"/>
                </a:cubicBezTo>
                <a:cubicBezTo>
                  <a:pt x="4546434" y="6736558"/>
                  <a:pt x="4576019" y="6714702"/>
                  <a:pt x="4576019" y="6687742"/>
                </a:cubicBezTo>
                <a:lnTo>
                  <a:pt x="4572209" y="6673799"/>
                </a:lnTo>
                <a:lnTo>
                  <a:pt x="4623098" y="6648535"/>
                </a:lnTo>
                <a:cubicBezTo>
                  <a:pt x="4668544" y="6620982"/>
                  <a:pt x="4695081" y="6587765"/>
                  <a:pt x="4695081" y="6552010"/>
                </a:cubicBezTo>
                <a:cubicBezTo>
                  <a:pt x="4695081" y="6456663"/>
                  <a:pt x="4506377" y="6379369"/>
                  <a:pt x="4273599" y="6379369"/>
                </a:cubicBezTo>
                <a:close/>
                <a:moveTo>
                  <a:pt x="819551" y="0"/>
                </a:moveTo>
                <a:lnTo>
                  <a:pt x="5021312" y="0"/>
                </a:lnTo>
                <a:lnTo>
                  <a:pt x="5021312" y="6858000"/>
                </a:lnTo>
                <a:lnTo>
                  <a:pt x="819512" y="6858000"/>
                </a:lnTo>
                <a:lnTo>
                  <a:pt x="792683" y="6806944"/>
                </a:lnTo>
                <a:cubicBezTo>
                  <a:pt x="282256" y="5768699"/>
                  <a:pt x="0" y="4627208"/>
                  <a:pt x="0" y="3429000"/>
                </a:cubicBezTo>
                <a:cubicBezTo>
                  <a:pt x="0" y="2230792"/>
                  <a:pt x="282256" y="1089300"/>
                  <a:pt x="792683" y="51056"/>
                </a:cubicBezTo>
                <a:lnTo>
                  <a:pt x="804640" y="28302"/>
                </a:lnTo>
                <a:lnTo>
                  <a:pt x="805177" y="28572"/>
                </a:lnTo>
                <a:close/>
              </a:path>
            </a:pathLst>
          </a:custGeom>
        </p:spPr>
      </p:pic>
      <p:sp>
        <p:nvSpPr>
          <p:cNvPr id="3" name="Foliennummernplatzhalter 1">
            <a:extLst>
              <a:ext uri="{FF2B5EF4-FFF2-40B4-BE49-F238E27FC236}">
                <a16:creationId xmlns:a16="http://schemas.microsoft.com/office/drawing/2014/main" id="{A1DB69F5-95C1-8D40-5477-16FDC47F878A}"/>
              </a:ext>
            </a:extLst>
          </p:cNvPr>
          <p:cNvSpPr>
            <a:spLocks noGrp="1"/>
          </p:cNvSpPr>
          <p:nvPr>
            <p:ph type="sldNum" sz="quarter" idx="12"/>
          </p:nvPr>
        </p:nvSpPr>
        <p:spPr>
          <a:xfrm>
            <a:off x="423458" y="6458429"/>
            <a:ext cx="483281" cy="176400"/>
          </a:xfrm>
        </p:spPr>
        <p:txBody>
          <a:bodyPr/>
          <a:lstStyle/>
          <a:p>
            <a:pPr algn="l">
              <a:buClr>
                <a:schemeClr val="tx2"/>
              </a:buClr>
            </a:pPr>
            <a:fld id="{0BA9A54C-67C5-4234-BB42-1D2D996DC2E4}" type="slidenum">
              <a:rPr lang="de-DE" smtClean="0"/>
              <a:pPr algn="l">
                <a:buClr>
                  <a:schemeClr val="tx2"/>
                </a:buClr>
              </a:pPr>
              <a:t>8</a:t>
            </a:fld>
            <a:endParaRPr lang="de-DE" dirty="0"/>
          </a:p>
        </p:txBody>
      </p:sp>
    </p:spTree>
    <p:extLst>
      <p:ext uri="{BB962C8B-B14F-4D97-AF65-F5344CB8AC3E}">
        <p14:creationId xmlns:p14="http://schemas.microsoft.com/office/powerpoint/2010/main" val="29659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fik 44">
            <a:extLst>
              <a:ext uri="{FF2B5EF4-FFF2-40B4-BE49-F238E27FC236}">
                <a16:creationId xmlns:a16="http://schemas.microsoft.com/office/drawing/2014/main" id="{66A1228F-F689-4396-B194-F46CF02E0454}"/>
              </a:ext>
            </a:extLst>
          </p:cNvPr>
          <p:cNvPicPr>
            <a:picLocks noChangeAspect="1"/>
          </p:cNvPicPr>
          <p:nvPr/>
        </p:nvPicPr>
        <p:blipFill rotWithShape="1">
          <a:blip r:embed="rId3">
            <a:extLst>
              <a:ext uri="{28A0092B-C50C-407E-A947-70E740481C1C}">
                <a14:useLocalDpi xmlns:a14="http://schemas.microsoft.com/office/drawing/2010/main" val="0"/>
              </a:ext>
            </a:extLst>
          </a:blip>
          <a:srcRect l="15109" t="15379" r="20513"/>
          <a:stretch/>
        </p:blipFill>
        <p:spPr>
          <a:xfrm>
            <a:off x="2301558" y="1740417"/>
            <a:ext cx="6355081" cy="4176595"/>
          </a:xfrm>
          <a:prstGeom prst="rect">
            <a:avLst/>
          </a:prstGeom>
        </p:spPr>
      </p:pic>
      <p:grpSp>
        <p:nvGrpSpPr>
          <p:cNvPr id="3" name="Gruppieren 2">
            <a:extLst>
              <a:ext uri="{FF2B5EF4-FFF2-40B4-BE49-F238E27FC236}">
                <a16:creationId xmlns:a16="http://schemas.microsoft.com/office/drawing/2014/main" id="{8378CBE1-00AF-94C5-8A99-0ED911F47F6E}"/>
              </a:ext>
            </a:extLst>
          </p:cNvPr>
          <p:cNvGrpSpPr/>
          <p:nvPr/>
        </p:nvGrpSpPr>
        <p:grpSpPr>
          <a:xfrm>
            <a:off x="4011070" y="2629334"/>
            <a:ext cx="214851" cy="214131"/>
            <a:chOff x="8305436" y="4369143"/>
            <a:chExt cx="214851" cy="214131"/>
          </a:xfrm>
        </p:grpSpPr>
        <p:sp>
          <p:nvSpPr>
            <p:cNvPr id="4" name="Ellipse 3">
              <a:extLst>
                <a:ext uri="{FF2B5EF4-FFF2-40B4-BE49-F238E27FC236}">
                  <a16:creationId xmlns:a16="http://schemas.microsoft.com/office/drawing/2014/main" id="{38E908F7-B615-231F-F86F-8B6B2D996089}"/>
                </a:ext>
              </a:extLst>
            </p:cNvPr>
            <p:cNvSpPr/>
            <p:nvPr/>
          </p:nvSpPr>
          <p:spPr>
            <a:xfrm>
              <a:off x="8305436" y="4369143"/>
              <a:ext cx="214851" cy="214131"/>
            </a:xfrm>
            <a:prstGeom prst="ellipse">
              <a:avLst/>
            </a:prstGeom>
            <a:solidFill>
              <a:schemeClr val="accent5">
                <a:lumMod val="100000"/>
              </a:schemeClr>
            </a:solidFill>
            <a:ln w="9525">
              <a:noFill/>
            </a:ln>
            <a:effectLst>
              <a:outerShdw blurRad="63500" sx="128000" sy="128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sp>
          <p:nvSpPr>
            <p:cNvPr id="5" name="Ellipse 4">
              <a:extLst>
                <a:ext uri="{FF2B5EF4-FFF2-40B4-BE49-F238E27FC236}">
                  <a16:creationId xmlns:a16="http://schemas.microsoft.com/office/drawing/2014/main" id="{5082421D-F532-54A5-B2B8-B17739B1619C}"/>
                </a:ext>
              </a:extLst>
            </p:cNvPr>
            <p:cNvSpPr/>
            <p:nvPr/>
          </p:nvSpPr>
          <p:spPr>
            <a:xfrm>
              <a:off x="8356394" y="4427690"/>
              <a:ext cx="110722" cy="107191"/>
            </a:xfrm>
            <a:prstGeom prst="ellipse">
              <a:avLst/>
            </a:prstGeom>
            <a:solidFill>
              <a:schemeClr val="accent5">
                <a:lumMod val="100000"/>
              </a:schemeClr>
            </a:solidFill>
            <a:ln w="9525">
              <a:noFill/>
            </a:ln>
            <a:effectLst>
              <a:innerShdw blurRad="508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grpSp>
      <p:cxnSp>
        <p:nvCxnSpPr>
          <p:cNvPr id="6" name="Gerader Verbinder 5">
            <a:extLst>
              <a:ext uri="{FF2B5EF4-FFF2-40B4-BE49-F238E27FC236}">
                <a16:creationId xmlns:a16="http://schemas.microsoft.com/office/drawing/2014/main" id="{667B2E76-3DBA-52EF-5FC1-4E3B31810E73}"/>
              </a:ext>
            </a:extLst>
          </p:cNvPr>
          <p:cNvCxnSpPr>
            <a:cxnSpLocks/>
            <a:stCxn id="4" idx="2"/>
          </p:cNvCxnSpPr>
          <p:nvPr/>
        </p:nvCxnSpPr>
        <p:spPr>
          <a:xfrm flipH="1" flipV="1">
            <a:off x="3430912" y="2728346"/>
            <a:ext cx="580158" cy="0"/>
          </a:xfrm>
          <a:prstGeom prst="line">
            <a:avLst/>
          </a:prstGeom>
          <a:ln w="6350" cap="flat" cmpd="sng" algn="ctr">
            <a:solidFill>
              <a:schemeClr val="accent5">
                <a:lumMod val="100000"/>
              </a:schemeClr>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Gruppieren 10">
            <a:extLst>
              <a:ext uri="{FF2B5EF4-FFF2-40B4-BE49-F238E27FC236}">
                <a16:creationId xmlns:a16="http://schemas.microsoft.com/office/drawing/2014/main" id="{18164DE1-A8FB-14EE-8333-5DAD6938BD86}"/>
              </a:ext>
            </a:extLst>
          </p:cNvPr>
          <p:cNvGrpSpPr/>
          <p:nvPr/>
        </p:nvGrpSpPr>
        <p:grpSpPr>
          <a:xfrm>
            <a:off x="4587859" y="4523567"/>
            <a:ext cx="214851" cy="214131"/>
            <a:chOff x="8305436" y="4369143"/>
            <a:chExt cx="214851" cy="214131"/>
          </a:xfrm>
        </p:grpSpPr>
        <p:sp>
          <p:nvSpPr>
            <p:cNvPr id="12" name="Ellipse 11">
              <a:extLst>
                <a:ext uri="{FF2B5EF4-FFF2-40B4-BE49-F238E27FC236}">
                  <a16:creationId xmlns:a16="http://schemas.microsoft.com/office/drawing/2014/main" id="{A83412F3-1812-0712-A7F6-61E9388610AC}"/>
                </a:ext>
              </a:extLst>
            </p:cNvPr>
            <p:cNvSpPr/>
            <p:nvPr/>
          </p:nvSpPr>
          <p:spPr>
            <a:xfrm>
              <a:off x="8305436" y="4369143"/>
              <a:ext cx="214851" cy="214131"/>
            </a:xfrm>
            <a:prstGeom prst="ellipse">
              <a:avLst/>
            </a:prstGeom>
            <a:solidFill>
              <a:schemeClr val="accent5">
                <a:lumMod val="100000"/>
              </a:schemeClr>
            </a:solidFill>
            <a:ln w="9525">
              <a:noFill/>
            </a:ln>
            <a:effectLst>
              <a:outerShdw blurRad="63500" sx="128000" sy="128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sp>
          <p:nvSpPr>
            <p:cNvPr id="13" name="Ellipse 12">
              <a:extLst>
                <a:ext uri="{FF2B5EF4-FFF2-40B4-BE49-F238E27FC236}">
                  <a16:creationId xmlns:a16="http://schemas.microsoft.com/office/drawing/2014/main" id="{D52B20E1-372B-1358-C334-A8068DB14CD5}"/>
                </a:ext>
              </a:extLst>
            </p:cNvPr>
            <p:cNvSpPr/>
            <p:nvPr/>
          </p:nvSpPr>
          <p:spPr>
            <a:xfrm>
              <a:off x="8356394" y="4427690"/>
              <a:ext cx="110722" cy="107191"/>
            </a:xfrm>
            <a:prstGeom prst="ellipse">
              <a:avLst/>
            </a:prstGeom>
            <a:solidFill>
              <a:schemeClr val="accent5">
                <a:lumMod val="100000"/>
              </a:schemeClr>
            </a:solidFill>
            <a:ln w="9525">
              <a:noFill/>
            </a:ln>
            <a:effectLst>
              <a:innerShdw blurRad="508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grpSp>
      <p:grpSp>
        <p:nvGrpSpPr>
          <p:cNvPr id="14" name="Gruppieren 13">
            <a:extLst>
              <a:ext uri="{FF2B5EF4-FFF2-40B4-BE49-F238E27FC236}">
                <a16:creationId xmlns:a16="http://schemas.microsoft.com/office/drawing/2014/main" id="{D3EB1BCF-704C-9388-E5D9-F79D0890C5B4}"/>
              </a:ext>
            </a:extLst>
          </p:cNvPr>
          <p:cNvGrpSpPr/>
          <p:nvPr/>
        </p:nvGrpSpPr>
        <p:grpSpPr>
          <a:xfrm>
            <a:off x="6350723" y="3487247"/>
            <a:ext cx="214851" cy="214131"/>
            <a:chOff x="8305436" y="4369143"/>
            <a:chExt cx="214851" cy="214131"/>
          </a:xfrm>
        </p:grpSpPr>
        <p:sp>
          <p:nvSpPr>
            <p:cNvPr id="15" name="Ellipse 14">
              <a:extLst>
                <a:ext uri="{FF2B5EF4-FFF2-40B4-BE49-F238E27FC236}">
                  <a16:creationId xmlns:a16="http://schemas.microsoft.com/office/drawing/2014/main" id="{16244850-C1F2-894D-95EC-2F168CA91415}"/>
                </a:ext>
              </a:extLst>
            </p:cNvPr>
            <p:cNvSpPr/>
            <p:nvPr/>
          </p:nvSpPr>
          <p:spPr>
            <a:xfrm>
              <a:off x="8305436" y="4369143"/>
              <a:ext cx="214851" cy="214131"/>
            </a:xfrm>
            <a:prstGeom prst="ellipse">
              <a:avLst/>
            </a:prstGeom>
            <a:solidFill>
              <a:schemeClr val="accent5">
                <a:lumMod val="100000"/>
              </a:schemeClr>
            </a:solidFill>
            <a:ln w="9525">
              <a:noFill/>
            </a:ln>
            <a:effectLst>
              <a:outerShdw blurRad="63500" sx="128000" sy="128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sp>
          <p:nvSpPr>
            <p:cNvPr id="16" name="Ellipse 15">
              <a:extLst>
                <a:ext uri="{FF2B5EF4-FFF2-40B4-BE49-F238E27FC236}">
                  <a16:creationId xmlns:a16="http://schemas.microsoft.com/office/drawing/2014/main" id="{9BBCEBF2-1A41-4DC4-5AF1-09EE067D0DB7}"/>
                </a:ext>
              </a:extLst>
            </p:cNvPr>
            <p:cNvSpPr/>
            <p:nvPr/>
          </p:nvSpPr>
          <p:spPr>
            <a:xfrm>
              <a:off x="8356394" y="4427690"/>
              <a:ext cx="110722" cy="107191"/>
            </a:xfrm>
            <a:prstGeom prst="ellipse">
              <a:avLst/>
            </a:prstGeom>
            <a:solidFill>
              <a:schemeClr val="accent5">
                <a:lumMod val="100000"/>
              </a:schemeClr>
            </a:solidFill>
            <a:ln w="9525">
              <a:noFill/>
            </a:ln>
            <a:effectLst>
              <a:innerShdw blurRad="508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grpSp>
      <p:grpSp>
        <p:nvGrpSpPr>
          <p:cNvPr id="17" name="Gruppieren 16">
            <a:extLst>
              <a:ext uri="{FF2B5EF4-FFF2-40B4-BE49-F238E27FC236}">
                <a16:creationId xmlns:a16="http://schemas.microsoft.com/office/drawing/2014/main" id="{EE75C244-A5D8-B29F-3EA3-4779FB2F43A9}"/>
              </a:ext>
            </a:extLst>
          </p:cNvPr>
          <p:cNvGrpSpPr/>
          <p:nvPr/>
        </p:nvGrpSpPr>
        <p:grpSpPr>
          <a:xfrm>
            <a:off x="6335483" y="4633675"/>
            <a:ext cx="214851" cy="214131"/>
            <a:chOff x="8305436" y="4369143"/>
            <a:chExt cx="214851" cy="214131"/>
          </a:xfrm>
        </p:grpSpPr>
        <p:sp>
          <p:nvSpPr>
            <p:cNvPr id="18" name="Ellipse 17">
              <a:extLst>
                <a:ext uri="{FF2B5EF4-FFF2-40B4-BE49-F238E27FC236}">
                  <a16:creationId xmlns:a16="http://schemas.microsoft.com/office/drawing/2014/main" id="{C64F244A-1A41-42CC-BEA2-1409AD13AA1D}"/>
                </a:ext>
              </a:extLst>
            </p:cNvPr>
            <p:cNvSpPr/>
            <p:nvPr/>
          </p:nvSpPr>
          <p:spPr>
            <a:xfrm>
              <a:off x="8305436" y="4369143"/>
              <a:ext cx="214851" cy="214131"/>
            </a:xfrm>
            <a:prstGeom prst="ellipse">
              <a:avLst/>
            </a:prstGeom>
            <a:solidFill>
              <a:schemeClr val="accent5">
                <a:lumMod val="100000"/>
              </a:schemeClr>
            </a:solidFill>
            <a:ln w="9525">
              <a:noFill/>
            </a:ln>
            <a:effectLst>
              <a:outerShdw blurRad="63500" sx="128000" sy="128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sp>
          <p:nvSpPr>
            <p:cNvPr id="19" name="Ellipse 18">
              <a:extLst>
                <a:ext uri="{FF2B5EF4-FFF2-40B4-BE49-F238E27FC236}">
                  <a16:creationId xmlns:a16="http://schemas.microsoft.com/office/drawing/2014/main" id="{7914E808-F592-E081-428D-78B73D779B68}"/>
                </a:ext>
              </a:extLst>
            </p:cNvPr>
            <p:cNvSpPr/>
            <p:nvPr/>
          </p:nvSpPr>
          <p:spPr>
            <a:xfrm>
              <a:off x="8356394" y="4427690"/>
              <a:ext cx="110722" cy="107191"/>
            </a:xfrm>
            <a:prstGeom prst="ellipse">
              <a:avLst/>
            </a:prstGeom>
            <a:solidFill>
              <a:schemeClr val="accent5">
                <a:lumMod val="100000"/>
              </a:schemeClr>
            </a:solidFill>
            <a:ln w="9525">
              <a:noFill/>
            </a:ln>
            <a:effectLst>
              <a:innerShdw blurRad="508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grpSp>
      <p:grpSp>
        <p:nvGrpSpPr>
          <p:cNvPr id="20" name="Gruppieren 19">
            <a:extLst>
              <a:ext uri="{FF2B5EF4-FFF2-40B4-BE49-F238E27FC236}">
                <a16:creationId xmlns:a16="http://schemas.microsoft.com/office/drawing/2014/main" id="{52BA47B5-4177-AD78-5446-975E1D8B55B6}"/>
              </a:ext>
            </a:extLst>
          </p:cNvPr>
          <p:cNvGrpSpPr/>
          <p:nvPr/>
        </p:nvGrpSpPr>
        <p:grpSpPr>
          <a:xfrm>
            <a:off x="6525983" y="1916803"/>
            <a:ext cx="214851" cy="214131"/>
            <a:chOff x="8305436" y="4369143"/>
            <a:chExt cx="214851" cy="214131"/>
          </a:xfrm>
        </p:grpSpPr>
        <p:sp>
          <p:nvSpPr>
            <p:cNvPr id="55" name="Ellipse 54">
              <a:extLst>
                <a:ext uri="{FF2B5EF4-FFF2-40B4-BE49-F238E27FC236}">
                  <a16:creationId xmlns:a16="http://schemas.microsoft.com/office/drawing/2014/main" id="{FD70BE77-1FC9-9B41-4345-358242F43F89}"/>
                </a:ext>
              </a:extLst>
            </p:cNvPr>
            <p:cNvSpPr/>
            <p:nvPr/>
          </p:nvSpPr>
          <p:spPr>
            <a:xfrm>
              <a:off x="8305436" y="4369143"/>
              <a:ext cx="214851" cy="214131"/>
            </a:xfrm>
            <a:prstGeom prst="ellipse">
              <a:avLst/>
            </a:prstGeom>
            <a:solidFill>
              <a:schemeClr val="accent5">
                <a:lumMod val="100000"/>
              </a:schemeClr>
            </a:solidFill>
            <a:ln w="9525">
              <a:noFill/>
            </a:ln>
            <a:effectLst>
              <a:outerShdw blurRad="63500" sx="128000" sy="128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sp>
          <p:nvSpPr>
            <p:cNvPr id="60" name="Ellipse 59">
              <a:extLst>
                <a:ext uri="{FF2B5EF4-FFF2-40B4-BE49-F238E27FC236}">
                  <a16:creationId xmlns:a16="http://schemas.microsoft.com/office/drawing/2014/main" id="{5D2CE4D6-6340-B7DE-3CB6-3EA389A72072}"/>
                </a:ext>
              </a:extLst>
            </p:cNvPr>
            <p:cNvSpPr/>
            <p:nvPr/>
          </p:nvSpPr>
          <p:spPr>
            <a:xfrm>
              <a:off x="8356394" y="4427690"/>
              <a:ext cx="110722" cy="107191"/>
            </a:xfrm>
            <a:prstGeom prst="ellipse">
              <a:avLst/>
            </a:prstGeom>
            <a:solidFill>
              <a:schemeClr val="accent5">
                <a:lumMod val="100000"/>
              </a:schemeClr>
            </a:solidFill>
            <a:ln w="9525">
              <a:noFill/>
            </a:ln>
            <a:effectLst>
              <a:innerShdw blurRad="508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69875" indent="-269875" algn="l">
                <a:buFont typeface="Arial" panose="020B0604020202020204" pitchFamily="34" charset="0"/>
                <a:buChar char="•"/>
              </a:pPr>
              <a:endParaRPr lang="de-DE" b="1" dirty="0" err="1">
                <a:latin typeface="Calibri" panose="020F0502020204030204" pitchFamily="34" charset="0"/>
                <a:cs typeface="Calibri" panose="020F0502020204030204" pitchFamily="34" charset="0"/>
              </a:endParaRPr>
            </a:p>
          </p:txBody>
        </p:sp>
      </p:grpSp>
      <p:cxnSp>
        <p:nvCxnSpPr>
          <p:cNvPr id="64" name="Gerader Verbinder 63">
            <a:extLst>
              <a:ext uri="{FF2B5EF4-FFF2-40B4-BE49-F238E27FC236}">
                <a16:creationId xmlns:a16="http://schemas.microsoft.com/office/drawing/2014/main" id="{2C8D1AEB-3B02-37CF-667D-B099FB838900}"/>
              </a:ext>
            </a:extLst>
          </p:cNvPr>
          <p:cNvCxnSpPr>
            <a:cxnSpLocks/>
            <a:stCxn id="12" idx="2"/>
          </p:cNvCxnSpPr>
          <p:nvPr/>
        </p:nvCxnSpPr>
        <p:spPr>
          <a:xfrm flipH="1" flipV="1">
            <a:off x="3442623" y="4630632"/>
            <a:ext cx="1145236" cy="1"/>
          </a:xfrm>
          <a:prstGeom prst="line">
            <a:avLst/>
          </a:prstGeom>
          <a:ln w="6350" cap="flat" cmpd="sng" algn="ctr">
            <a:solidFill>
              <a:schemeClr val="accent5">
                <a:lumMod val="100000"/>
              </a:schemeClr>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A50DF7F8-1168-D6E9-6F03-DDE427B63495}"/>
              </a:ext>
            </a:extLst>
          </p:cNvPr>
          <p:cNvCxnSpPr>
            <a:cxnSpLocks/>
            <a:stCxn id="55" idx="6"/>
          </p:cNvCxnSpPr>
          <p:nvPr/>
        </p:nvCxnSpPr>
        <p:spPr>
          <a:xfrm>
            <a:off x="6740834" y="2023869"/>
            <a:ext cx="1860977" cy="3437"/>
          </a:xfrm>
          <a:prstGeom prst="line">
            <a:avLst/>
          </a:prstGeom>
          <a:ln w="6350" cap="flat" cmpd="sng" algn="ctr">
            <a:solidFill>
              <a:schemeClr val="accent5">
                <a:lumMod val="100000"/>
              </a:schemeClr>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28A3E280-F819-8C28-65BB-D8104DAB77B8}"/>
              </a:ext>
            </a:extLst>
          </p:cNvPr>
          <p:cNvCxnSpPr>
            <a:cxnSpLocks/>
            <a:stCxn id="15" idx="6"/>
          </p:cNvCxnSpPr>
          <p:nvPr/>
        </p:nvCxnSpPr>
        <p:spPr>
          <a:xfrm flipV="1">
            <a:off x="6565574" y="3594312"/>
            <a:ext cx="2036237" cy="1"/>
          </a:xfrm>
          <a:prstGeom prst="line">
            <a:avLst/>
          </a:prstGeom>
          <a:ln w="6350" cap="flat" cmpd="sng" algn="ctr">
            <a:solidFill>
              <a:schemeClr val="accent5">
                <a:lumMod val="100000"/>
              </a:schemeClr>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2B05D57B-1BB4-C310-03A8-520B0881BEBE}"/>
              </a:ext>
            </a:extLst>
          </p:cNvPr>
          <p:cNvCxnSpPr>
            <a:cxnSpLocks/>
            <a:stCxn id="18" idx="6"/>
          </p:cNvCxnSpPr>
          <p:nvPr/>
        </p:nvCxnSpPr>
        <p:spPr>
          <a:xfrm flipV="1">
            <a:off x="6550334" y="4739591"/>
            <a:ext cx="2051477" cy="1150"/>
          </a:xfrm>
          <a:prstGeom prst="line">
            <a:avLst/>
          </a:prstGeom>
          <a:ln w="6350" cap="flat" cmpd="sng" algn="ctr">
            <a:solidFill>
              <a:schemeClr val="accent5">
                <a:lumMod val="100000"/>
              </a:schemeClr>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51D750D-EDC1-ED03-20BE-482B3D767A17}"/>
              </a:ext>
            </a:extLst>
          </p:cNvPr>
          <p:cNvSpPr txBox="1"/>
          <p:nvPr/>
        </p:nvSpPr>
        <p:spPr>
          <a:xfrm>
            <a:off x="1871386" y="2868834"/>
            <a:ext cx="998478" cy="246221"/>
          </a:xfrm>
          <a:prstGeom prst="rect">
            <a:avLst/>
          </a:prstGeom>
          <a:noFill/>
        </p:spPr>
        <p:txBody>
          <a:bodyPr wrap="none" lIns="0" tIns="0" rIns="0" bIns="0">
            <a:spAutoFit/>
          </a:bodyPr>
          <a:lstStyle/>
          <a:p>
            <a:r>
              <a:rPr lang="de-DE" sz="1600" b="1" dirty="0">
                <a:solidFill>
                  <a:schemeClr val="tx2"/>
                </a:solidFill>
                <a:cs typeface="Calibri"/>
              </a:rPr>
              <a:t>89 CFU/cm</a:t>
            </a:r>
            <a:r>
              <a:rPr lang="de-DE" sz="1600" b="1" baseline="30000" dirty="0">
                <a:solidFill>
                  <a:schemeClr val="tx2"/>
                </a:solidFill>
                <a:cs typeface="Calibri"/>
              </a:rPr>
              <a:t>2</a:t>
            </a:r>
          </a:p>
        </p:txBody>
      </p:sp>
      <p:sp>
        <p:nvSpPr>
          <p:cNvPr id="80" name="Textfeld 79">
            <a:extLst>
              <a:ext uri="{FF2B5EF4-FFF2-40B4-BE49-F238E27FC236}">
                <a16:creationId xmlns:a16="http://schemas.microsoft.com/office/drawing/2014/main" id="{0382EDE3-7C97-16C6-60B9-71585062E3E6}"/>
              </a:ext>
            </a:extLst>
          </p:cNvPr>
          <p:cNvSpPr txBox="1"/>
          <p:nvPr/>
        </p:nvSpPr>
        <p:spPr>
          <a:xfrm>
            <a:off x="8801290" y="2136773"/>
            <a:ext cx="1363963" cy="246221"/>
          </a:xfrm>
          <a:prstGeom prst="rect">
            <a:avLst/>
          </a:prstGeom>
          <a:noFill/>
        </p:spPr>
        <p:txBody>
          <a:bodyPr wrap="none" lIns="0" tIns="0" rIns="0" bIns="0">
            <a:spAutoFit/>
          </a:bodyPr>
          <a:lstStyle/>
          <a:p>
            <a:r>
              <a:rPr lang="de-DE" sz="1600" b="1" dirty="0">
                <a:solidFill>
                  <a:schemeClr val="tx2"/>
                </a:solidFill>
                <a:cs typeface="Calibri"/>
              </a:rPr>
              <a:t>61 368 CFU/cm</a:t>
            </a:r>
            <a:r>
              <a:rPr lang="de-DE" sz="1600" b="1" baseline="30000" dirty="0">
                <a:solidFill>
                  <a:schemeClr val="tx2"/>
                </a:solidFill>
                <a:cs typeface="Calibri"/>
              </a:rPr>
              <a:t>2</a:t>
            </a:r>
          </a:p>
        </p:txBody>
      </p:sp>
      <p:sp>
        <p:nvSpPr>
          <p:cNvPr id="81" name="Textfeld 80">
            <a:extLst>
              <a:ext uri="{FF2B5EF4-FFF2-40B4-BE49-F238E27FC236}">
                <a16:creationId xmlns:a16="http://schemas.microsoft.com/office/drawing/2014/main" id="{2EF634ED-08D9-E1BE-2A62-1AD4E724CC50}"/>
              </a:ext>
            </a:extLst>
          </p:cNvPr>
          <p:cNvSpPr txBox="1"/>
          <p:nvPr/>
        </p:nvSpPr>
        <p:spPr>
          <a:xfrm>
            <a:off x="2036486" y="4742329"/>
            <a:ext cx="1102674" cy="246221"/>
          </a:xfrm>
          <a:prstGeom prst="rect">
            <a:avLst/>
          </a:prstGeom>
          <a:noFill/>
        </p:spPr>
        <p:txBody>
          <a:bodyPr wrap="none" lIns="0" tIns="0" rIns="0" bIns="0">
            <a:spAutoFit/>
          </a:bodyPr>
          <a:lstStyle/>
          <a:p>
            <a:r>
              <a:rPr lang="en-US" sz="1600" b="1" dirty="0">
                <a:solidFill>
                  <a:schemeClr val="tx2"/>
                </a:solidFill>
                <a:cs typeface="Calibri"/>
              </a:rPr>
              <a:t>250 CFU/cm</a:t>
            </a:r>
            <a:r>
              <a:rPr lang="en-US" sz="1600" b="1" baseline="30000" dirty="0">
                <a:solidFill>
                  <a:schemeClr val="tx2"/>
                </a:solidFill>
                <a:cs typeface="Calibri"/>
              </a:rPr>
              <a:t>2</a:t>
            </a:r>
          </a:p>
        </p:txBody>
      </p:sp>
      <p:sp>
        <p:nvSpPr>
          <p:cNvPr id="82" name="Textfeld 81">
            <a:extLst>
              <a:ext uri="{FF2B5EF4-FFF2-40B4-BE49-F238E27FC236}">
                <a16:creationId xmlns:a16="http://schemas.microsoft.com/office/drawing/2014/main" id="{353947DA-11B4-36A5-C030-AA7A8AE3D42A}"/>
              </a:ext>
            </a:extLst>
          </p:cNvPr>
          <p:cNvSpPr txBox="1"/>
          <p:nvPr/>
        </p:nvSpPr>
        <p:spPr>
          <a:xfrm>
            <a:off x="8801290" y="3710482"/>
            <a:ext cx="1102674" cy="246221"/>
          </a:xfrm>
          <a:prstGeom prst="rect">
            <a:avLst/>
          </a:prstGeom>
          <a:noFill/>
        </p:spPr>
        <p:txBody>
          <a:bodyPr wrap="none" lIns="0" tIns="0" rIns="0" bIns="0">
            <a:spAutoFit/>
          </a:bodyPr>
          <a:lstStyle/>
          <a:p>
            <a:r>
              <a:rPr lang="en-US" sz="1600" b="1" dirty="0">
                <a:solidFill>
                  <a:schemeClr val="tx2"/>
                </a:solidFill>
                <a:cs typeface="Calibri"/>
              </a:rPr>
              <a:t>223 CFU/cm</a:t>
            </a:r>
            <a:r>
              <a:rPr lang="en-US" sz="1600" b="1" baseline="30000" dirty="0">
                <a:solidFill>
                  <a:schemeClr val="tx2"/>
                </a:solidFill>
                <a:cs typeface="Calibri"/>
              </a:rPr>
              <a:t>2</a:t>
            </a:r>
          </a:p>
        </p:txBody>
      </p:sp>
      <p:sp>
        <p:nvSpPr>
          <p:cNvPr id="8" name="Textfeld 7">
            <a:extLst>
              <a:ext uri="{FF2B5EF4-FFF2-40B4-BE49-F238E27FC236}">
                <a16:creationId xmlns:a16="http://schemas.microsoft.com/office/drawing/2014/main" id="{4C62197E-BAC7-2AD7-80A1-2940BA23AB0B}"/>
              </a:ext>
            </a:extLst>
          </p:cNvPr>
          <p:cNvSpPr txBox="1"/>
          <p:nvPr/>
        </p:nvSpPr>
        <p:spPr>
          <a:xfrm>
            <a:off x="1784797" y="2582045"/>
            <a:ext cx="1620636" cy="246221"/>
          </a:xfrm>
          <a:prstGeom prst="rect">
            <a:avLst/>
          </a:prstGeom>
          <a:noFill/>
        </p:spPr>
        <p:txBody>
          <a:bodyPr wrap="none" lIns="0" tIns="0" rIns="0" bIns="0">
            <a:spAutoFit/>
          </a:bodyPr>
          <a:lstStyle/>
          <a:p>
            <a:r>
              <a:rPr lang="de-DE" sz="1600" dirty="0">
                <a:cs typeface="Calibri"/>
              </a:rPr>
              <a:t>superficie de la uña</a:t>
            </a:r>
          </a:p>
        </p:txBody>
      </p:sp>
      <p:sp>
        <p:nvSpPr>
          <p:cNvPr id="9" name="Textfeld 8">
            <a:extLst>
              <a:ext uri="{FF2B5EF4-FFF2-40B4-BE49-F238E27FC236}">
                <a16:creationId xmlns:a16="http://schemas.microsoft.com/office/drawing/2014/main" id="{B3CEF111-CE61-C69E-64E7-05857E6A81F2}"/>
              </a:ext>
            </a:extLst>
          </p:cNvPr>
          <p:cNvSpPr txBox="1"/>
          <p:nvPr/>
        </p:nvSpPr>
        <p:spPr>
          <a:xfrm>
            <a:off x="1807396" y="4491477"/>
            <a:ext cx="1445589" cy="246221"/>
          </a:xfrm>
          <a:prstGeom prst="rect">
            <a:avLst/>
          </a:prstGeom>
          <a:noFill/>
        </p:spPr>
        <p:txBody>
          <a:bodyPr wrap="none" lIns="0" tIns="0" rIns="0" bIns="0">
            <a:spAutoFit/>
          </a:bodyPr>
          <a:lstStyle/>
          <a:p>
            <a:r>
              <a:rPr lang="de-DE" sz="1600" dirty="0">
                <a:cs typeface="Calibri"/>
              </a:rPr>
              <a:t>dorso de la mano</a:t>
            </a:r>
          </a:p>
        </p:txBody>
      </p:sp>
      <p:sp>
        <p:nvSpPr>
          <p:cNvPr id="10" name="Textfeld 9">
            <a:extLst>
              <a:ext uri="{FF2B5EF4-FFF2-40B4-BE49-F238E27FC236}">
                <a16:creationId xmlns:a16="http://schemas.microsoft.com/office/drawing/2014/main" id="{D33E953E-1849-E97D-672D-207D9A689AD3}"/>
              </a:ext>
            </a:extLst>
          </p:cNvPr>
          <p:cNvSpPr txBox="1"/>
          <p:nvPr/>
        </p:nvSpPr>
        <p:spPr>
          <a:xfrm>
            <a:off x="8801290" y="1883612"/>
            <a:ext cx="1380186" cy="246221"/>
          </a:xfrm>
          <a:prstGeom prst="rect">
            <a:avLst/>
          </a:prstGeom>
          <a:noFill/>
        </p:spPr>
        <p:txBody>
          <a:bodyPr wrap="none" lIns="0" tIns="0" rIns="0" bIns="0">
            <a:spAutoFit/>
          </a:bodyPr>
          <a:lstStyle/>
          <a:p>
            <a:r>
              <a:rPr lang="en-US" sz="1600" dirty="0" err="1">
                <a:cs typeface="Calibri"/>
              </a:rPr>
              <a:t>debajo</a:t>
            </a:r>
            <a:r>
              <a:rPr lang="en-US" sz="1600" dirty="0">
                <a:cs typeface="Calibri"/>
              </a:rPr>
              <a:t> de la </a:t>
            </a:r>
            <a:r>
              <a:rPr lang="en-US" sz="1600" dirty="0" err="1">
                <a:cs typeface="Calibri"/>
              </a:rPr>
              <a:t>uña</a:t>
            </a:r>
            <a:endParaRPr lang="de-DE" sz="1600" dirty="0">
              <a:cs typeface="Calibri"/>
            </a:endParaRPr>
          </a:p>
        </p:txBody>
      </p:sp>
      <p:sp>
        <p:nvSpPr>
          <p:cNvPr id="25" name="Textfeld 24">
            <a:extLst>
              <a:ext uri="{FF2B5EF4-FFF2-40B4-BE49-F238E27FC236}">
                <a16:creationId xmlns:a16="http://schemas.microsoft.com/office/drawing/2014/main" id="{F68632B9-803E-CF70-E7BB-52705EB2A98D}"/>
              </a:ext>
            </a:extLst>
          </p:cNvPr>
          <p:cNvSpPr txBox="1"/>
          <p:nvPr/>
        </p:nvSpPr>
        <p:spPr>
          <a:xfrm>
            <a:off x="8801290" y="3458810"/>
            <a:ext cx="1960665" cy="246221"/>
          </a:xfrm>
          <a:prstGeom prst="rect">
            <a:avLst/>
          </a:prstGeom>
          <a:noFill/>
        </p:spPr>
        <p:txBody>
          <a:bodyPr wrap="none" lIns="0" tIns="0" rIns="0" bIns="0">
            <a:spAutoFit/>
          </a:bodyPr>
          <a:lstStyle/>
          <a:p>
            <a:r>
              <a:rPr lang="en-US" sz="1600" dirty="0" err="1">
                <a:cs typeface="Calibri"/>
              </a:rPr>
              <a:t>espacio</a:t>
            </a:r>
            <a:r>
              <a:rPr lang="en-US" sz="1600" dirty="0">
                <a:cs typeface="Calibri"/>
              </a:rPr>
              <a:t> entre </a:t>
            </a:r>
            <a:r>
              <a:rPr lang="en-US" sz="1600" dirty="0" err="1">
                <a:cs typeface="Calibri"/>
              </a:rPr>
              <a:t>los</a:t>
            </a:r>
            <a:r>
              <a:rPr lang="en-US" sz="1600" dirty="0">
                <a:cs typeface="Calibri"/>
              </a:rPr>
              <a:t> </a:t>
            </a:r>
            <a:r>
              <a:rPr lang="en-US" sz="1600" dirty="0" err="1">
                <a:cs typeface="Calibri"/>
              </a:rPr>
              <a:t>dedos</a:t>
            </a:r>
            <a:endParaRPr lang="de-DE" sz="1600" dirty="0">
              <a:cs typeface="Calibri"/>
            </a:endParaRPr>
          </a:p>
        </p:txBody>
      </p:sp>
      <p:sp>
        <p:nvSpPr>
          <p:cNvPr id="28" name="Textfeld 27">
            <a:extLst>
              <a:ext uri="{FF2B5EF4-FFF2-40B4-BE49-F238E27FC236}">
                <a16:creationId xmlns:a16="http://schemas.microsoft.com/office/drawing/2014/main" id="{B398C86C-54DA-0C11-A2A5-1D5DD546CE87}"/>
              </a:ext>
            </a:extLst>
          </p:cNvPr>
          <p:cNvSpPr txBox="1"/>
          <p:nvPr/>
        </p:nvSpPr>
        <p:spPr>
          <a:xfrm>
            <a:off x="8801290" y="4590562"/>
            <a:ext cx="1484381" cy="246221"/>
          </a:xfrm>
          <a:prstGeom prst="rect">
            <a:avLst/>
          </a:prstGeom>
          <a:noFill/>
        </p:spPr>
        <p:txBody>
          <a:bodyPr wrap="none" lIns="0" tIns="0" rIns="0" bIns="0">
            <a:spAutoFit/>
          </a:bodyPr>
          <a:lstStyle/>
          <a:p>
            <a:r>
              <a:rPr lang="de-DE" sz="1600" dirty="0">
                <a:cs typeface="Calibri"/>
              </a:rPr>
              <a:t>palma de la mano</a:t>
            </a:r>
          </a:p>
        </p:txBody>
      </p:sp>
      <p:sp>
        <p:nvSpPr>
          <p:cNvPr id="2" name="Textplatzhalter 19">
            <a:extLst>
              <a:ext uri="{FF2B5EF4-FFF2-40B4-BE49-F238E27FC236}">
                <a16:creationId xmlns:a16="http://schemas.microsoft.com/office/drawing/2014/main" id="{954544E3-2B29-949A-D601-258BCB21D6D3}"/>
              </a:ext>
            </a:extLst>
          </p:cNvPr>
          <p:cNvSpPr txBox="1">
            <a:spLocks/>
          </p:cNvSpPr>
          <p:nvPr/>
        </p:nvSpPr>
        <p:spPr>
          <a:xfrm>
            <a:off x="326069" y="6150551"/>
            <a:ext cx="11363325" cy="215444"/>
          </a:xfrm>
          <a:prstGeom prst="rect">
            <a:avLst/>
          </a:prstGeom>
          <a:noFill/>
        </p:spPr>
        <p:txBody>
          <a:bodyPr wrap="square" rtlCol="0">
            <a:spAutoFit/>
          </a:bodyPr>
          <a:lstStyle>
            <a:defPPr>
              <a:defRPr lang="en-US"/>
            </a:defPPr>
            <a:lvl1pPr>
              <a:buClr>
                <a:srgbClr val="ADADAD"/>
              </a:buClr>
              <a:defRPr sz="800">
                <a:solidFill>
                  <a:srgbClr val="ADADAD"/>
                </a:solidFill>
              </a:defRPr>
            </a:lvl1pPr>
            <a:lvl2pPr marL="180000" indent="-180000" defTabSz="270000">
              <a:lnSpc>
                <a:spcPct val="100000"/>
              </a:lnSpc>
              <a:spcBef>
                <a:spcPts val="0"/>
              </a:spcBef>
              <a:spcAft>
                <a:spcPts val="0"/>
              </a:spcAft>
              <a:buClr>
                <a:schemeClr val="tx1"/>
              </a:buClr>
              <a:buSzPct val="100000"/>
              <a:buFont typeface="+mj-lt"/>
              <a:buAutoNum type="arabicParenBoth"/>
              <a:defRPr lang="de-DE" sz="900" dirty="0" smtClean="0">
                <a:latin typeface="Calibri" panose="020F0502020204030204" pitchFamily="34" charset="0"/>
              </a:defRPr>
            </a:lvl2pPr>
            <a:lvl3pPr marL="180000" indent="-180000" defTabSz="270000">
              <a:lnSpc>
                <a:spcPct val="100000"/>
              </a:lnSpc>
              <a:spcBef>
                <a:spcPts val="0"/>
              </a:spcBef>
              <a:spcAft>
                <a:spcPts val="0"/>
              </a:spcAft>
              <a:buClr>
                <a:schemeClr val="tx1"/>
              </a:buClr>
              <a:buSzPct val="100000"/>
              <a:buFont typeface="+mj-lt"/>
              <a:buAutoNum type="arabicParenBoth"/>
              <a:defRPr lang="de-DE" sz="900" dirty="0">
                <a:latin typeface="Calibri" panose="020F0502020204030204" pitchFamily="34" charset="0"/>
              </a:defRPr>
            </a:lvl3pPr>
            <a:lvl4pPr marL="1076325" indent="-266700" defTabSz="270000">
              <a:lnSpc>
                <a:spcPct val="100000"/>
              </a:lnSpc>
              <a:spcBef>
                <a:spcPts val="600"/>
              </a:spcBef>
              <a:spcAft>
                <a:spcPts val="0"/>
              </a:spcAft>
              <a:buClr>
                <a:schemeClr val="tx2"/>
              </a:buClr>
              <a:buFont typeface="Arial" panose="020B0604020202020204" pitchFamily="34" charset="0"/>
              <a:buChar char="•"/>
              <a:defRPr>
                <a:latin typeface="Calibri" panose="020F0502020204030204" pitchFamily="34" charset="0"/>
              </a:defRPr>
            </a:lvl4pPr>
            <a:lvl5pPr marL="1343025" indent="-266700" defTabSz="270000">
              <a:lnSpc>
                <a:spcPct val="100000"/>
              </a:lnSpc>
              <a:spcBef>
                <a:spcPts val="600"/>
              </a:spcBef>
              <a:spcAft>
                <a:spcPts val="0"/>
              </a:spcAft>
              <a:buClr>
                <a:schemeClr val="tx2"/>
              </a:buClr>
              <a:buSzPct val="100000"/>
              <a:buFont typeface="Arial" panose="020B0604020202020204" pitchFamily="34" charset="0"/>
              <a:buChar char="•"/>
              <a:defRPr>
                <a:latin typeface="Calibri" panose="020F0502020204030204" pitchFamily="34" charset="0"/>
              </a:defRPr>
            </a:lvl5pPr>
            <a:lvl6pPr marL="1619250" indent="-276225" defTabSz="270000">
              <a:lnSpc>
                <a:spcPct val="100000"/>
              </a:lnSpc>
              <a:spcBef>
                <a:spcPts val="600"/>
              </a:spcBef>
              <a:spcAft>
                <a:spcPts val="0"/>
              </a:spcAft>
              <a:buClr>
                <a:schemeClr val="tx2"/>
              </a:buClr>
              <a:buFont typeface="Arial" panose="020B0604020202020204" pitchFamily="34" charset="0"/>
              <a:buChar char="•"/>
              <a:defRPr>
                <a:latin typeface="Calibri" panose="020F0502020204030204" pitchFamily="34" charset="0"/>
              </a:defRPr>
            </a:lvl6pPr>
            <a:lvl7pPr marL="1885950" indent="-266700" defTabSz="270000">
              <a:lnSpc>
                <a:spcPct val="100000"/>
              </a:lnSpc>
              <a:spcBef>
                <a:spcPts val="600"/>
              </a:spcBef>
              <a:spcAft>
                <a:spcPts val="0"/>
              </a:spcAft>
              <a:buClr>
                <a:schemeClr val="tx2"/>
              </a:buClr>
              <a:buSzPct val="100000"/>
              <a:buFont typeface="Arial" panose="020B0604020202020204" pitchFamily="34" charset="0"/>
              <a:buChar char="•"/>
              <a:defRPr>
                <a:latin typeface="Calibri" panose="020F0502020204030204" pitchFamily="34" charset="0"/>
              </a:defRPr>
            </a:lvl7pPr>
            <a:lvl8pPr marL="2152650" indent="-266700" defTabSz="270000">
              <a:lnSpc>
                <a:spcPct val="100000"/>
              </a:lnSpc>
              <a:spcBef>
                <a:spcPts val="600"/>
              </a:spcBef>
              <a:spcAft>
                <a:spcPts val="0"/>
              </a:spcAft>
              <a:buClr>
                <a:schemeClr val="tx2"/>
              </a:buClr>
              <a:buFont typeface="Arial" panose="020B0604020202020204" pitchFamily="34" charset="0"/>
              <a:buChar char="•"/>
              <a:defRPr>
                <a:latin typeface="Calibri" panose="020F0502020204030204" pitchFamily="34" charset="0"/>
              </a:defRPr>
            </a:lvl8pPr>
            <a:lvl9pPr marL="2419350" indent="-266700" defTabSz="270000">
              <a:lnSpc>
                <a:spcPct val="100000"/>
              </a:lnSpc>
              <a:spcBef>
                <a:spcPts val="600"/>
              </a:spcBef>
              <a:spcAft>
                <a:spcPts val="0"/>
              </a:spcAft>
              <a:buClr>
                <a:schemeClr val="tx2"/>
              </a:buClr>
              <a:buSzPct val="100000"/>
              <a:buFont typeface="Arial" panose="020B0604020202020204" pitchFamily="34" charset="0"/>
              <a:buChar char="•"/>
              <a:defRPr>
                <a:latin typeface="Calibri" panose="020F0502020204030204" pitchFamily="34" charset="0"/>
              </a:defRPr>
            </a:lvl9pPr>
          </a:lstStyle>
          <a:p>
            <a:r>
              <a:rPr lang="de-DE" dirty="0" err="1"/>
              <a:t>McGinley</a:t>
            </a:r>
            <a:r>
              <a:rPr lang="de-DE" dirty="0"/>
              <a:t> et al. (1988) J. </a:t>
            </a:r>
            <a:r>
              <a:rPr lang="de-DE" dirty="0" err="1"/>
              <a:t>Clin</a:t>
            </a:r>
            <a:r>
              <a:rPr lang="de-DE" dirty="0"/>
              <a:t>. </a:t>
            </a:r>
            <a:r>
              <a:rPr lang="de-DE" dirty="0" err="1"/>
              <a:t>Microbiol</a:t>
            </a:r>
            <a:r>
              <a:rPr lang="de-DE" dirty="0"/>
              <a:t>. 26: 950-3 </a:t>
            </a:r>
          </a:p>
        </p:txBody>
      </p:sp>
      <p:sp>
        <p:nvSpPr>
          <p:cNvPr id="46" name="Titel 11">
            <a:extLst>
              <a:ext uri="{FF2B5EF4-FFF2-40B4-BE49-F238E27FC236}">
                <a16:creationId xmlns:a16="http://schemas.microsoft.com/office/drawing/2014/main" id="{D12CD2B6-556B-48D7-A6C6-448312B480D6}"/>
              </a:ext>
            </a:extLst>
          </p:cNvPr>
          <p:cNvSpPr>
            <a:spLocks noGrp="1"/>
          </p:cNvSpPr>
          <p:nvPr>
            <p:ph type="title"/>
          </p:nvPr>
        </p:nvSpPr>
        <p:spPr>
          <a:xfrm>
            <a:off x="414969" y="404812"/>
            <a:ext cx="11362062" cy="751127"/>
          </a:xfrm>
        </p:spPr>
        <p:txBody>
          <a:bodyPr/>
          <a:lstStyle/>
          <a:p>
            <a:r>
              <a:rPr lang="es-ES" noProof="0" dirty="0"/>
              <a:t>El peligro está en nuestras manos</a:t>
            </a:r>
            <a:endParaRPr lang="en-US" noProof="0" dirty="0"/>
          </a:p>
        </p:txBody>
      </p:sp>
      <p:sp>
        <p:nvSpPr>
          <p:cNvPr id="21" name="Foliennummernplatzhalter 1">
            <a:extLst>
              <a:ext uri="{FF2B5EF4-FFF2-40B4-BE49-F238E27FC236}">
                <a16:creationId xmlns:a16="http://schemas.microsoft.com/office/drawing/2014/main" id="{BF476B65-0F44-E4DA-8AC6-C4D67EBD93DE}"/>
              </a:ext>
            </a:extLst>
          </p:cNvPr>
          <p:cNvSpPr txBox="1">
            <a:spLocks/>
          </p:cNvSpPr>
          <p:nvPr/>
        </p:nvSpPr>
        <p:spPr>
          <a:xfrm>
            <a:off x="423458" y="6458429"/>
            <a:ext cx="483281" cy="176400"/>
          </a:xfrm>
          <a:prstGeom prst="rect">
            <a:avLst/>
          </a:prstGeom>
        </p:spPr>
        <p:txBody>
          <a:bodyPr wrap="square" lIns="0" tIns="0" rIns="0" bIns="0" rtlCol="0" anchor="ctr">
            <a:noAutofit/>
          </a:bodyPr>
          <a:lstStyle>
            <a:defPPr>
              <a:defRPr lang="en-US"/>
            </a:defPPr>
            <a:lvl1pPr marL="0" algn="l" defTabSz="457200" rtl="0" eaLnBrk="1" latinLnBrk="0" hangingPunct="1">
              <a:defRPr lang="de-DE" sz="1100" i="1" kern="1200">
                <a:solidFill>
                  <a:schemeClr val="tx2"/>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chemeClr val="tx2"/>
              </a:buClr>
            </a:pPr>
            <a:fld id="{0BA9A54C-67C5-4234-BB42-1D2D996DC2E4}" type="slidenum">
              <a:rPr lang="es-ES" smtClean="0"/>
              <a:pPr>
                <a:buClr>
                  <a:schemeClr val="tx2"/>
                </a:buClr>
              </a:pPr>
              <a:t>9</a:t>
            </a:fld>
            <a:endParaRPr lang="es-ES" dirty="0"/>
          </a:p>
        </p:txBody>
      </p:sp>
      <p:sp>
        <p:nvSpPr>
          <p:cNvPr id="7" name="CuadroTexto 6">
            <a:extLst>
              <a:ext uri="{FF2B5EF4-FFF2-40B4-BE49-F238E27FC236}">
                <a16:creationId xmlns:a16="http://schemas.microsoft.com/office/drawing/2014/main" id="{81E0C14A-C408-AE48-3E75-6EFA4E027B7E}"/>
              </a:ext>
            </a:extLst>
          </p:cNvPr>
          <p:cNvSpPr txBox="1"/>
          <p:nvPr/>
        </p:nvSpPr>
        <p:spPr>
          <a:xfrm>
            <a:off x="7447357" y="6315302"/>
            <a:ext cx="3088988" cy="462654"/>
          </a:xfrm>
          <a:prstGeom prst="rect">
            <a:avLst/>
          </a:prstGeom>
        </p:spPr>
        <p:txBody>
          <a:bodyPr wrap="square" lIns="0" tIns="0" rIns="0" bIns="0" rtlCol="0">
            <a:noAutofit/>
          </a:bodyPr>
          <a:lstStyle/>
          <a:p>
            <a:pPr algn="l">
              <a:buClr>
                <a:srgbClr val="0045FF"/>
              </a:buClr>
            </a:pPr>
            <a:r>
              <a:rPr lang="es-ES" sz="800" i="1" dirty="0"/>
              <a:t>Contenido exclusivo para clientes HARTMANN. HARTMANN no se hace responsable de la modificación, adaptación, extracción, reordenación y combinación de la información posterior a su difusión.</a:t>
            </a:r>
          </a:p>
        </p:txBody>
      </p:sp>
    </p:spTree>
    <p:extLst>
      <p:ext uri="{BB962C8B-B14F-4D97-AF65-F5344CB8AC3E}">
        <p14:creationId xmlns:p14="http://schemas.microsoft.com/office/powerpoint/2010/main" val="1126078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FILEFULLNAME" val="X:\\OR Management\\Observe\\fletxa icon.png"/>
  <p:tag name="IMAGETYPE" val="File"/>
</p:tagLst>
</file>

<file path=ppt/tags/tag3.xml><?xml version="1.0" encoding="utf-8"?>
<p:tagLst xmlns:a="http://schemas.openxmlformats.org/drawingml/2006/main" xmlns:r="http://schemas.openxmlformats.org/officeDocument/2006/relationships" xmlns:p="http://schemas.openxmlformats.org/presentationml/2006/main">
  <p:tag name="FILEFULLNAME" val="X:\\OR Management\\Observe\\fletxa icon.png"/>
  <p:tag name="IMAGETYPE" val="File"/>
</p:tagLst>
</file>

<file path=ppt/tags/tag4.xml><?xml version="1.0" encoding="utf-8"?>
<p:tagLst xmlns:a="http://schemas.openxmlformats.org/drawingml/2006/main" xmlns:r="http://schemas.openxmlformats.org/officeDocument/2006/relationships" xmlns:p="http://schemas.openxmlformats.org/presentationml/2006/main">
  <p:tag name="FILEFULLNAME" val="X:\\OR Management\\Observe\\fletxa icon.png"/>
  <p:tag name="IMAGETYPE" val="File"/>
</p:tagLst>
</file>

<file path=ppt/theme/theme1.xml><?xml version="1.0" encoding="utf-8"?>
<a:theme xmlns:a="http://schemas.openxmlformats.org/drawingml/2006/main" name="Hartmann corporate_Confidential">
  <a:themeElements>
    <a:clrScheme name="Hartmann Master 2020">
      <a:dk1>
        <a:srgbClr val="000000"/>
      </a:dk1>
      <a:lt1>
        <a:sysClr val="window" lastClr="FFFFFF"/>
      </a:lt1>
      <a:dk2>
        <a:srgbClr val="0045FF"/>
      </a:dk2>
      <a:lt2>
        <a:srgbClr val="E7E6E6"/>
      </a:lt2>
      <a:accent1>
        <a:srgbClr val="001689"/>
      </a:accent1>
      <a:accent2>
        <a:srgbClr val="84DA10"/>
      </a:accent2>
      <a:accent3>
        <a:srgbClr val="FF2954"/>
      </a:accent3>
      <a:accent4>
        <a:srgbClr val="593ABA"/>
      </a:accent4>
      <a:accent5>
        <a:srgbClr val="FF8E00"/>
      </a:accent5>
      <a:accent6>
        <a:srgbClr val="00BEFF"/>
      </a:accent6>
      <a:hlink>
        <a:srgbClr val="0045FF"/>
      </a:hlink>
      <a:folHlink>
        <a:srgbClr val="C9236C"/>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9FF"/>
        </a:solidFill>
        <a:ln w="9525">
          <a:no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269875" indent="-269875" algn="l">
          <a:buFont typeface="Arial" panose="020B0604020202020204" pitchFamily="34" charset="0"/>
          <a:buChar char="•"/>
          <a:defRPr b="1" dirty="0" err="1">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marL="270000" indent="-270000" algn="l">
          <a:buClr>
            <a:srgbClr val="0045FF"/>
          </a:buClr>
          <a:buFont typeface="Arial" panose="020B0604020202020204" pitchFamily="34" charset="0"/>
          <a:buChar char="•"/>
          <a:defRPr dirty="0" smtClean="0"/>
        </a:defPPr>
      </a:lstStyle>
    </a:txDef>
  </a:objectDefaults>
  <a:extraClrSchemeLst/>
  <a:custClrLst>
    <a:custClr name="HARTMANN Blue">
      <a:srgbClr val="0045FF"/>
    </a:custClr>
    <a:custClr name="HARTMANN Dark Blue">
      <a:srgbClr val="001689"/>
    </a:custClr>
    <a:custClr name="HARTMANN Light Blue">
      <a:srgbClr val="00BEFF"/>
    </a:custClr>
    <a:custClr name="HARTMANN Turquoise">
      <a:srgbClr val="00D8B4"/>
    </a:custClr>
    <a:custClr name="HARTMANN Green">
      <a:srgbClr val="84DA10"/>
    </a:custClr>
    <a:custClr name="HARTMANN Yellow">
      <a:srgbClr val="FEDE0F"/>
    </a:custClr>
    <a:custClr name="HARTMANN Orange">
      <a:srgbClr val="FF8E00"/>
    </a:custClr>
    <a:custClr name="HARTMANN Red">
      <a:srgbClr val="FF2954"/>
    </a:custClr>
    <a:custClr name="HARTMANN Purple">
      <a:srgbClr val="B21DAC"/>
    </a:custClr>
    <a:custClr name="HARTMANN Violet">
      <a:srgbClr val="7F00FF"/>
    </a:custClr>
    <a:custClr name="HARTMANN Grey 1">
      <a:srgbClr val="EDEDED"/>
    </a:custClr>
    <a:custClr name="HARTMANN Grey 2">
      <a:srgbClr val="DDDDDD"/>
    </a:custClr>
    <a:custClr name="HARTMANN Light Blue 25%">
      <a:srgbClr val="BFEFFF"/>
    </a:custClr>
    <a:custClr name="HARTMANN Turquoise 25%">
      <a:srgbClr val="BFF5EC"/>
    </a:custClr>
    <a:custClr name="HARTMANN Green 25%">
      <a:srgbClr val="E0F6C3"/>
    </a:custClr>
    <a:custClr name="HARTMANN Yellow 25%">
      <a:srgbClr val="FFF7C3"/>
    </a:custClr>
    <a:custClr name="HARTMANN Orange 25%">
      <a:srgbClr val="FFE3BF"/>
    </a:custClr>
    <a:custClr name="HARTMANN Red 25%">
      <a:srgbClr val="FFC9D4"/>
    </a:custClr>
    <a:custClr name="HARTMANN Purple 25%">
      <a:srgbClr val="FCC6EA"/>
    </a:custClr>
    <a:custClr name="HARTMANN Violet 25%">
      <a:srgbClr val="DFBFFF"/>
    </a:custClr>
    <a:custClr name="HARTMANN Grey 3">
      <a:srgbClr val="D6D6D6"/>
    </a:custClr>
    <a:custClr name="HARTMANN Grey 4">
      <a:srgbClr val="ADADAD"/>
    </a:custClr>
    <a:custClr name="HARTMANN Light Blue 50%">
      <a:srgbClr val="7FDEFF"/>
    </a:custClr>
    <a:custClr name="HARTMANN Turquoise 50%">
      <a:srgbClr val="7FEBD9"/>
    </a:custClr>
    <a:custClr name="HARTMANN Green 50%">
      <a:srgbClr val="C1EC87"/>
    </a:custClr>
    <a:custClr name="HARTMANN Yellow 50%">
      <a:srgbClr val="FFEE87"/>
    </a:custClr>
    <a:custClr name="HARTMANN Orange 50%">
      <a:srgbClr val="FFC67F"/>
    </a:custClr>
    <a:custClr name="HARTMANN Red 50%">
      <a:srgbClr val="FF94A9"/>
    </a:custClr>
    <a:custClr name="HARTMANN Purple 50%">
      <a:srgbClr val="D88ED5"/>
    </a:custClr>
    <a:custClr name="HARTMANN Violet 50%">
      <a:srgbClr val="BF7FFF"/>
    </a:custClr>
    <a:custClr name="HARTMANN Grey 5">
      <a:srgbClr val="848484"/>
    </a:custClr>
    <a:custClr name="HARTMANN Grey 6">
      <a:srgbClr val="242424"/>
    </a:custClr>
    <a:custClr name="HARTMANN Light Blue 75%">
      <a:srgbClr val="40CEFF"/>
    </a:custClr>
    <a:custClr name="HARTMANN Turquoise 75%">
      <a:srgbClr val="40E2C7"/>
    </a:custClr>
    <a:custClr name="HARTMANN Green 75%">
      <a:srgbClr val="A3E34C"/>
    </a:custClr>
    <a:custClr name="HARTMANN Yellow 75%">
      <a:srgbClr val="FFE64B"/>
    </a:custClr>
    <a:custClr name="HARTMANN Orange 75%">
      <a:srgbClr val="FFAA40"/>
    </a:custClr>
    <a:custClr name="HARTMANN Red 75%">
      <a:srgbClr val="FF5F7F"/>
    </a:custClr>
    <a:custClr name="HARTMANN Purple 75%">
      <a:srgbClr val="C556C1"/>
    </a:custClr>
    <a:custClr name="HARTMANN Violet 75%">
      <a:srgbClr val="9F40FF"/>
    </a:custClr>
  </a:custClrLst>
  <a:extLst>
    <a:ext uri="{05A4C25C-085E-4340-85A3-A5531E510DB2}">
      <thm15:themeFamily xmlns:thm15="http://schemas.microsoft.com/office/thememl/2012/main" name="HARTMANN_PowerPoint_Master_ES_FINAL_28.11.22.pptx" id="{A6546574-C785-4530-AB96-F11A01A1A0C6}" vid="{AD4B009B-5203-48C6-9E73-30A0CFCEF8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74d470-b66a-4f61-a599-2ee15c0ecd2b">
      <Terms xmlns="http://schemas.microsoft.com/office/infopath/2007/PartnerControls"/>
    </lcf76f155ced4ddcb4097134ff3c332f>
    <TaxCatchAll xmlns="32d0971c-e78e-47b7-b768-91789504f83d" xsi:nil="true"/>
    <_dlc_DocId xmlns="5f45a525-975f-47cb-a40b-e11cddc0331e">RPPQR4K2VCRK-1210215614-8375</_dlc_DocId>
    <_dlc_DocIdUrl xmlns="5f45a525-975f-47cb-a40b-e11cddc0331e">
      <Url>https://hartmanncloud.sharepoint.com/teams/1709/_layouts/15/DocIdRedir.aspx?ID=RPPQR4K2VCRK-1210215614-8375</Url>
      <Description>RPPQR4K2VCRK-1210215614-8375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2C00CC165C79C4D86325A43401201B7" ma:contentTypeVersion="17" ma:contentTypeDescription="Create a new document." ma:contentTypeScope="" ma:versionID="110230ab391dc822241099ae2a615a3a">
  <xsd:schema xmlns:xsd="http://www.w3.org/2001/XMLSchema" xmlns:xs="http://www.w3.org/2001/XMLSchema" xmlns:p="http://schemas.microsoft.com/office/2006/metadata/properties" xmlns:ns2="5f45a525-975f-47cb-a40b-e11cddc0331e" xmlns:ns3="2074d470-b66a-4f61-a599-2ee15c0ecd2b" xmlns:ns4="32d0971c-e78e-47b7-b768-91789504f83d" targetNamespace="http://schemas.microsoft.com/office/2006/metadata/properties" ma:root="true" ma:fieldsID="8150a7af1f6f0b5648dfa8164e53798a" ns2:_="" ns3:_="" ns4:_="">
    <xsd:import namespace="5f45a525-975f-47cb-a40b-e11cddc0331e"/>
    <xsd:import namespace="2074d470-b66a-4f61-a599-2ee15c0ecd2b"/>
    <xsd:import namespace="32d0971c-e78e-47b7-b768-91789504f83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AutoKeyPoints" minOccurs="0"/>
                <xsd:element ref="ns3:MediaServiceKeyPoint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45a525-975f-47cb-a40b-e11cddc033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74d470-b66a-4f61-a599-2ee15c0ecd2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4da21b1-bf7b-48b7-a81b-18ea7bf904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d0971c-e78e-47b7-b768-91789504f83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e190fc6-7c09-4b35-a745-823c502ae26e}" ma:internalName="TaxCatchAll" ma:showField="CatchAllData" ma:web="5f45a525-975f-47cb-a40b-e11cddc03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86CEE-22CC-40CB-98D6-0AEA525BA5A8}">
  <ds:schemaRefs>
    <ds:schemaRef ds:uri="http://schemas.microsoft.com/sharepoint/events"/>
  </ds:schemaRefs>
</ds:datastoreItem>
</file>

<file path=customXml/itemProps2.xml><?xml version="1.0" encoding="utf-8"?>
<ds:datastoreItem xmlns:ds="http://schemas.openxmlformats.org/officeDocument/2006/customXml" ds:itemID="{EBB63687-59F2-489E-88D6-90DE0F616083}">
  <ds:schemaRefs>
    <ds:schemaRef ds:uri="090b5293-fc10-4c45-95da-17d90f0647b0"/>
    <ds:schemaRef ds:uri="http://schemas.microsoft.com/office/2006/documentManagement/types"/>
    <ds:schemaRef ds:uri="http://schemas.microsoft.com/office/infopath/2007/PartnerControls"/>
    <ds:schemaRef ds:uri="http://purl.org/dc/elements/1.1/"/>
    <ds:schemaRef ds:uri="http://schemas.microsoft.com/office/2006/metadata/properties"/>
    <ds:schemaRef ds:uri="ac072b57-956b-414f-b43e-a69018c26b49"/>
    <ds:schemaRef ds:uri="http://purl.org/dc/terms/"/>
    <ds:schemaRef ds:uri="http://schemas.openxmlformats.org/package/2006/metadata/core-properties"/>
    <ds:schemaRef ds:uri="http://www.w3.org/XML/1998/namespace"/>
    <ds:schemaRef ds:uri="http://purl.org/dc/dcmitype/"/>
    <ds:schemaRef ds:uri="5e12a2b4-6411-4604-8cfe-f7270fd63618"/>
    <ds:schemaRef ds:uri="32d0971c-e78e-47b7-b768-91789504f83d"/>
    <ds:schemaRef ds:uri="d8eeaad6-5acd-4216-ad45-9e3e5e9caa01"/>
    <ds:schemaRef ds:uri="2074d470-b66a-4f61-a599-2ee15c0ecd2b"/>
    <ds:schemaRef ds:uri="5f45a525-975f-47cb-a40b-e11cddc0331e"/>
  </ds:schemaRefs>
</ds:datastoreItem>
</file>

<file path=customXml/itemProps3.xml><?xml version="1.0" encoding="utf-8"?>
<ds:datastoreItem xmlns:ds="http://schemas.openxmlformats.org/officeDocument/2006/customXml" ds:itemID="{5696CCEA-B1C8-4DA8-A3FE-C4DCE9194DE4}">
  <ds:schemaRefs>
    <ds:schemaRef ds:uri="http://schemas.microsoft.com/sharepoint/v3/contenttype/forms"/>
  </ds:schemaRefs>
</ds:datastoreItem>
</file>

<file path=customXml/itemProps4.xml><?xml version="1.0" encoding="utf-8"?>
<ds:datastoreItem xmlns:ds="http://schemas.openxmlformats.org/officeDocument/2006/customXml" ds:itemID="{FA3CB47C-BCAC-4F63-BADC-7ED50C7BD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45a525-975f-47cb-a40b-e11cddc0331e"/>
    <ds:schemaRef ds:uri="2074d470-b66a-4f61-a599-2ee15c0ecd2b"/>
    <ds:schemaRef ds:uri="32d0971c-e78e-47b7-b768-91789504f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Plantilla_presentación_Master_ES_28.11.2022</Template>
  <TotalTime>1192</TotalTime>
  <Words>1541</Words>
  <Application>Microsoft Office PowerPoint</Application>
  <PresentationFormat>Panorámica</PresentationFormat>
  <Paragraphs>169</Paragraphs>
  <Slides>16</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Wingdings</vt:lpstr>
      <vt:lpstr>Hartmann corporate_Confidential</vt:lpstr>
      <vt:lpstr>5 de Mayo Día Mundial de la Higiene de Manos</vt:lpstr>
      <vt:lpstr>Infecciones relacionadas con la asistencia  sanitaria en el mundo y en Europa</vt:lpstr>
      <vt:lpstr>Infecciones relacionadas con la asistencia sanitaria en España</vt:lpstr>
      <vt:lpstr>¿Cuál es el impacto de las IRAS?</vt:lpstr>
      <vt:lpstr>Presentación de PowerPoint</vt:lpstr>
      <vt:lpstr>Supervivencia de patógenos en la piel</vt:lpstr>
      <vt:lpstr>Precauciones estándar 1,2</vt:lpstr>
      <vt:lpstr>Desinfección de manos</vt:lpstr>
      <vt:lpstr>El peligro está en nuestras manos</vt:lpstr>
      <vt:lpstr>Presentación de PowerPoint</vt:lpstr>
      <vt:lpstr>Presentación de PowerPoint</vt:lpstr>
      <vt:lpstr>Recomendaciones generales</vt:lpstr>
      <vt:lpstr>Presentación de PowerPoint</vt:lpstr>
      <vt:lpstr>Usa los guantes con criterio ¿Cuándo son necesarios?</vt:lpstr>
      <vt:lpstr>¡Evalúate!</vt:lpstr>
      <vt:lpstr>¡Comparte tu compromiso!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Antes de empezar: Cómo clasificáras esta presentación?</dc:title>
  <dc:creator>BERNAUS MARC</dc:creator>
  <cp:lastModifiedBy>Mir-Mir Ana</cp:lastModifiedBy>
  <cp:revision>8</cp:revision>
  <cp:lastPrinted>2019-05-27T13:42:38Z</cp:lastPrinted>
  <dcterms:created xsi:type="dcterms:W3CDTF">2023-02-27T08:29:30Z</dcterms:created>
  <dcterms:modified xsi:type="dcterms:W3CDTF">2023-04-26T08:31:21Z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0x010100A2C00CC165C79C4D86325A43401201B7</vt:lpwstr>
  </property>
  <property fmtid="{D5CDD505-2E9C-101B-9397-08002B2CF9AE}" pid="3" name="_dlc_DocIdItemGuid">
    <vt:lpwstr>b6350334-d9f4-4571-b596-673cd1160f52</vt:lpwstr>
  </property>
  <property fmtid="{D5CDD505-2E9C-101B-9397-08002B2CF9AE}" pid="4" name="MediaServiceImageTags">
    <vt:lpwstr/>
  </property>
</Properties>
</file>